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69" r:id="rId2"/>
    <p:sldId id="275" r:id="rId3"/>
    <p:sldId id="257" r:id="rId4"/>
    <p:sldId id="258" r:id="rId5"/>
    <p:sldId id="260" r:id="rId6"/>
    <p:sldId id="264" r:id="rId7"/>
    <p:sldId id="274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00"/>
    <a:srgbClr val="006666"/>
    <a:srgbClr val="FFFF00"/>
    <a:srgbClr val="0000FF"/>
    <a:srgbClr val="CCFFFF"/>
    <a:srgbClr val="CCECFF"/>
    <a:srgbClr val="FFFFCC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887155-4A1C-4666-B7AB-C2A4D3EE82F0}" type="datetimeFigureOut">
              <a:rPr lang="ru-RU" smtClean="0"/>
              <a:pPr/>
              <a:t>08.12.2018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E213120-35B6-47D0-9EB4-46EA16659D3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40042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08.12.2018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08.12.2018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08.12.2018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08.12.2018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08.12.2018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08.12.2018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1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08.12.2018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3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2559154c7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2204864"/>
            <a:ext cx="8676456" cy="4525963"/>
          </a:xfrm>
        </p:spPr>
        <p:txBody>
          <a:bodyPr/>
          <a:lstStyle/>
          <a:p>
            <a:pPr>
              <a:buNone/>
            </a:pPr>
            <a:r>
              <a:rPr lang="ru-RU" dirty="0" smtClean="0">
                <a:solidFill>
                  <a:srgbClr val="FFFF00"/>
                </a:solidFill>
              </a:rPr>
              <a:t> </a:t>
            </a:r>
          </a:p>
          <a:p>
            <a:pPr algn="ctr">
              <a:buNone/>
            </a:pPr>
            <a:r>
              <a:rPr lang="ru-RU" sz="4000" b="1" i="1" dirty="0" smtClean="0">
                <a:solidFill>
                  <a:srgbClr val="00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Муниципальный район</a:t>
            </a:r>
          </a:p>
          <a:p>
            <a:pPr algn="ctr">
              <a:buNone/>
            </a:pPr>
            <a:r>
              <a:rPr lang="ru-RU" sz="4000" b="1" i="1" dirty="0" smtClean="0">
                <a:solidFill>
                  <a:srgbClr val="00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Балтачевский </a:t>
            </a:r>
            <a:r>
              <a:rPr lang="ru-RU" sz="4000" b="1" i="1" dirty="0" smtClean="0">
                <a:solidFill>
                  <a:srgbClr val="00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район </a:t>
            </a:r>
          </a:p>
          <a:p>
            <a:pPr algn="ctr">
              <a:buNone/>
            </a:pPr>
            <a:r>
              <a:rPr lang="ru-RU" sz="4000" b="1" i="1" dirty="0" smtClean="0">
                <a:solidFill>
                  <a:srgbClr val="00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Республики Башкортостан</a:t>
            </a:r>
            <a:endParaRPr lang="ru-RU" sz="4000" b="1" i="1" dirty="0">
              <a:solidFill>
                <a:srgbClr val="00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2559154c7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79694" y="-15206"/>
            <a:ext cx="9223694" cy="6900590"/>
          </a:xfrm>
          <a:prstGeom prst="rect">
            <a:avLst/>
          </a:prstGeom>
        </p:spPr>
      </p:pic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914400" y="0"/>
            <a:ext cx="8229600" cy="45259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b="1" i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   </a:t>
            </a:r>
          </a:p>
          <a:p>
            <a:pPr>
              <a:buNone/>
            </a:pPr>
            <a:endParaRPr lang="ru-RU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11560" y="188640"/>
            <a:ext cx="8424936" cy="27084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/>
            <a:r>
              <a:rPr lang="ru-RU" sz="2800" b="1" i="1" dirty="0" smtClean="0">
                <a:solidFill>
                  <a:schemeClr val="accent4">
                    <a:lumMod val="75000"/>
                  </a:schemeClr>
                </a:solidFill>
              </a:rPr>
              <a:t>Счастье начинается с малого. С простых добрых дел.</a:t>
            </a:r>
            <a:endParaRPr lang="ru-RU" sz="2400" b="1" i="1" dirty="0" smtClean="0"/>
          </a:p>
          <a:p>
            <a:pPr algn="just"/>
            <a:r>
              <a:rPr lang="ru-RU" sz="2400" b="1" i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Желание, чтобы жители района жили комфортнее, побуждает руководство района и сельского поселения вопросы благоустройства решать в первую очередь, используя все доступные средства и возможности. </a:t>
            </a:r>
          </a:p>
          <a:p>
            <a:endParaRPr lang="ru-RU" dirty="0"/>
          </a:p>
        </p:txBody>
      </p:sp>
      <p:pic>
        <p:nvPicPr>
          <p:cNvPr id="1026" name="Picture 2" descr="C:\Users\abdrahmanova.o\Desktop\фото балтач\IMG-20181009-WA000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2915562"/>
            <a:ext cx="5832648" cy="37537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 descr="2559154c7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>
            <a:noAutofit/>
          </a:bodyPr>
          <a:lstStyle/>
          <a:p>
            <a:r>
              <a:rPr lang="ru-RU" sz="3600" b="1" i="1" dirty="0" smtClean="0">
                <a:solidFill>
                  <a:srgbClr val="003300"/>
                </a:solidFill>
              </a:rPr>
              <a:t>  </a:t>
            </a:r>
            <a:r>
              <a:rPr lang="ru-RU" sz="3600" b="1" i="1" dirty="0" smtClean="0">
                <a:solidFill>
                  <a:srgbClr val="003300"/>
                </a:solidFill>
              </a:rPr>
              <a:t>Благоустройство сквера</a:t>
            </a:r>
            <a:endParaRPr lang="ru-RU" sz="3200" b="1" i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1484784"/>
            <a:ext cx="8748464" cy="5373216"/>
          </a:xfrm>
        </p:spPr>
        <p:txBody>
          <a:bodyPr>
            <a:normAutofit/>
          </a:bodyPr>
          <a:lstStyle/>
          <a:p>
            <a:pPr>
              <a:lnSpc>
                <a:spcPct val="110000"/>
              </a:lnSpc>
              <a:buNone/>
            </a:pPr>
            <a:r>
              <a:rPr lang="ru-RU" sz="2400" dirty="0" smtClean="0"/>
              <a:t>   </a:t>
            </a:r>
          </a:p>
          <a:p>
            <a:pPr>
              <a:lnSpc>
                <a:spcPct val="110000"/>
              </a:lnSpc>
              <a:buNone/>
            </a:pPr>
            <a:endParaRPr lang="ru-RU" sz="2400" dirty="0" smtClean="0"/>
          </a:p>
          <a:p>
            <a:pPr>
              <a:buNone/>
            </a:pPr>
            <a:r>
              <a:rPr lang="ru-RU" sz="2400" dirty="0" smtClean="0"/>
              <a:t>  </a:t>
            </a:r>
          </a:p>
          <a:p>
            <a:pPr>
              <a:buNone/>
            </a:pPr>
            <a:r>
              <a:rPr lang="ru-RU" sz="2400" dirty="0" smtClean="0"/>
              <a:t>   </a:t>
            </a:r>
          </a:p>
          <a:p>
            <a:pPr>
              <a:buNone/>
            </a:pPr>
            <a:endParaRPr lang="ru-RU" sz="2400" dirty="0" smtClean="0"/>
          </a:p>
          <a:p>
            <a:pPr>
              <a:buNone/>
            </a:pPr>
            <a:r>
              <a:rPr lang="ru-RU" sz="2400" dirty="0" smtClean="0"/>
              <a:t>  </a:t>
            </a:r>
          </a:p>
          <a:p>
            <a:pPr algn="just">
              <a:buNone/>
            </a:pPr>
            <a:r>
              <a:rPr lang="ru-RU" sz="2800" dirty="0" smtClean="0"/>
              <a:t>    </a:t>
            </a:r>
            <a:r>
              <a:rPr lang="ru-RU" sz="2200" b="1" i="1" dirty="0" smtClean="0"/>
              <a:t>Объект создавался совместно с Министерством сельского хозяйства РБ в рамках реализации подпрограммы "Устойчивое развитие сельских территорий Республики Башкортостан" государственной программы "Развитие сельского хозяйства и регулирование рынков сельскохозяйственной продукции, сырья и продовольствия в Республике Башкортостан».</a:t>
            </a:r>
          </a:p>
          <a:p>
            <a:pPr>
              <a:buNone/>
            </a:pPr>
            <a:endParaRPr lang="ru-RU" b="1" dirty="0">
              <a:solidFill>
                <a:srgbClr val="0000FF"/>
              </a:solidFill>
            </a:endParaRPr>
          </a:p>
        </p:txBody>
      </p:sp>
      <p:pic>
        <p:nvPicPr>
          <p:cNvPr id="2051" name="Picture 3" descr="C:\Users\abdrahmanova.o\Desktop\фото балтач\IMG-20180905-WA000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850319"/>
            <a:ext cx="5760640" cy="3384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2559154c7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188640"/>
            <a:ext cx="8604448" cy="2088232"/>
          </a:xfrm>
        </p:spPr>
        <p:txBody>
          <a:bodyPr>
            <a:noAutofit/>
          </a:bodyPr>
          <a:lstStyle/>
          <a:p>
            <a:r>
              <a:rPr lang="ru-RU" sz="3600" dirty="0"/>
              <a:t>Благоустройство сквера на территории Дворца культуры в с. Старобалтачево МР Балтачевский район РБ</a:t>
            </a:r>
            <a:endParaRPr lang="ru-RU" sz="3600" i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11560" y="2492896"/>
            <a:ext cx="8280920" cy="3096344"/>
          </a:xfrm>
        </p:spPr>
        <p:txBody>
          <a:bodyPr>
            <a:normAutofit/>
          </a:bodyPr>
          <a:lstStyle/>
          <a:p>
            <a:pPr algn="ctr">
              <a:lnSpc>
                <a:spcPct val="120000"/>
              </a:lnSpc>
              <a:buNone/>
            </a:pPr>
            <a:r>
              <a:rPr lang="ru-RU" b="1" dirty="0" smtClean="0">
                <a:solidFill>
                  <a:srgbClr val="0000FF"/>
                </a:solidFill>
              </a:rPr>
              <a:t>  </a:t>
            </a:r>
            <a:r>
              <a:rPr lang="ru-RU" sz="2800" b="1" i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Стоимость объекта составила </a:t>
            </a:r>
            <a:r>
              <a:rPr lang="ru-RU" sz="2800" b="1" i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2,5 </a:t>
            </a:r>
            <a:r>
              <a:rPr lang="ru-RU" sz="2800" b="1" i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млн. рублей, </a:t>
            </a:r>
          </a:p>
          <a:p>
            <a:pPr algn="ctr">
              <a:lnSpc>
                <a:spcPct val="120000"/>
              </a:lnSpc>
              <a:buNone/>
            </a:pPr>
            <a:r>
              <a:rPr lang="ru-RU" sz="2800" b="1" i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  из них грант — 1,9 млн. рублей, в том числе </a:t>
            </a:r>
            <a:r>
              <a:rPr lang="ru-RU" sz="2800" b="1" i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/>
            </a:r>
            <a:br>
              <a:rPr lang="ru-RU" sz="2800" b="1" i="1" dirty="0">
                <a:solidFill>
                  <a:schemeClr val="tx2">
                    <a:lumMod val="60000"/>
                    <a:lumOff val="40000"/>
                  </a:schemeClr>
                </a:solidFill>
              </a:rPr>
            </a:br>
            <a:r>
              <a:rPr lang="ru-RU" sz="2800" b="1" i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из федерального </a:t>
            </a:r>
            <a:r>
              <a:rPr lang="ru-RU" sz="2800" b="1" i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бюджета – 1,1 млн. рублей.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2559154c7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39552" y="188640"/>
            <a:ext cx="8604448" cy="2880320"/>
          </a:xfrm>
        </p:spPr>
        <p:txBody>
          <a:bodyPr>
            <a:normAutofit fontScale="77500" lnSpcReduction="20000"/>
          </a:bodyPr>
          <a:lstStyle/>
          <a:p>
            <a:pPr algn="ctr"/>
            <a:r>
              <a:rPr lang="ru-RU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Открытие сквера состоялось 9 октября 2018 года   </a:t>
            </a:r>
          </a:p>
          <a:p>
            <a:pPr algn="ctr"/>
            <a:r>
              <a:rPr lang="ru-RU" sz="28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Сквер составляет: </a:t>
            </a:r>
            <a:r>
              <a:rPr lang="ru-RU" sz="28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ворота и забор из художественной ковки, изящный </a:t>
            </a:r>
            <a:r>
              <a:rPr lang="ru-RU" sz="28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фонтан, </a:t>
            </a:r>
            <a:r>
              <a:rPr lang="ru-RU" sz="28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беседка с декоративным </a:t>
            </a:r>
            <a:r>
              <a:rPr lang="ru-RU" sz="2800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пакрытием</a:t>
            </a:r>
            <a:r>
              <a:rPr lang="ru-RU" sz="28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, металлические скамейки, тротуар покрыт фигурной плиткой, клумбы и зеленые насаждения.</a:t>
            </a:r>
          </a:p>
          <a:p>
            <a:pPr algn="ctr"/>
            <a:r>
              <a:rPr lang="ru-RU" sz="28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Сквер – это озелененная территория многофункционального направления с развитой системой благоустройства, предназначенного для массового отдыха населения села, создающие декоративно-художественную обстановку</a:t>
            </a:r>
          </a:p>
        </p:txBody>
      </p:sp>
      <p:pic>
        <p:nvPicPr>
          <p:cNvPr id="3074" name="Picture 2" descr="C:\Users\abdrahmanova.o\Desktop\фото балтач\открытие балтач\IMG-20181009-WA0008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9692" y="2852936"/>
            <a:ext cx="5544616" cy="36097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2559154c7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0"/>
            <a:ext cx="8496944" cy="45259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000" i="1" dirty="0" smtClean="0">
                <a:solidFill>
                  <a:srgbClr val="003300"/>
                </a:solidFill>
              </a:rPr>
              <a:t>    </a:t>
            </a:r>
          </a:p>
          <a:p>
            <a:pPr algn="ctr">
              <a:buNone/>
            </a:pPr>
            <a:r>
              <a:rPr lang="ru-RU" sz="2000" i="1" dirty="0" smtClean="0">
                <a:solidFill>
                  <a:srgbClr val="003300"/>
                </a:solidFill>
              </a:rPr>
              <a:t>      </a:t>
            </a:r>
            <a:r>
              <a:rPr lang="ru-RU" sz="2800" i="1" dirty="0" smtClean="0">
                <a:solidFill>
                  <a:srgbClr val="00B050"/>
                </a:solidFill>
              </a:rPr>
              <a:t>Этот фонтан является одним из украшений сквера</a:t>
            </a:r>
            <a:endParaRPr lang="ru-RU" sz="2800" i="1" dirty="0">
              <a:solidFill>
                <a:srgbClr val="00B050"/>
              </a:solidFill>
            </a:endParaRPr>
          </a:p>
        </p:txBody>
      </p:sp>
      <p:pic>
        <p:nvPicPr>
          <p:cNvPr id="4098" name="Picture 2" descr="C:\Users\abdrahmanova.o\Desktop\фото балтач\открытие балтач\IMG-20181009-WA000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2851" y="1628800"/>
            <a:ext cx="7161979" cy="47885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2559154c7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39552" y="260648"/>
            <a:ext cx="8050088" cy="1584176"/>
          </a:xfrm>
        </p:spPr>
        <p:txBody>
          <a:bodyPr>
            <a:normAutofit fontScale="62500" lnSpcReduction="20000"/>
          </a:bodyPr>
          <a:lstStyle/>
          <a:p>
            <a:pPr>
              <a:buNone/>
            </a:pPr>
            <a:r>
              <a:rPr lang="ru-RU" b="1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  </a:t>
            </a:r>
            <a:endParaRPr lang="ru-RU" sz="3900" dirty="0" smtClean="0">
              <a:solidFill>
                <a:schemeClr val="accent6">
                  <a:lumMod val="75000"/>
                </a:schemeClr>
              </a:solidFill>
            </a:endParaRPr>
          </a:p>
          <a:p>
            <a:pPr algn="ctr">
              <a:buNone/>
            </a:pPr>
            <a:r>
              <a:rPr lang="ru-RU" sz="3900" b="1" i="1" dirty="0" smtClean="0">
                <a:solidFill>
                  <a:schemeClr val="accent6">
                    <a:lumMod val="75000"/>
                  </a:schemeClr>
                </a:solidFill>
              </a:rPr>
              <a:t>   Пусть на солнечной планете</a:t>
            </a:r>
            <a:r>
              <a:rPr lang="ru-RU" sz="3900" dirty="0" smtClean="0">
                <a:solidFill>
                  <a:schemeClr val="accent6">
                    <a:lumMod val="75000"/>
                  </a:schemeClr>
                </a:solidFill>
              </a:rPr>
              <a:t/>
            </a:r>
            <a:br>
              <a:rPr lang="ru-RU" sz="3900" dirty="0" smtClean="0">
                <a:solidFill>
                  <a:schemeClr val="accent6">
                    <a:lumMod val="75000"/>
                  </a:schemeClr>
                </a:solidFill>
              </a:rPr>
            </a:br>
            <a:r>
              <a:rPr lang="ru-RU" sz="3900" b="1" i="1" dirty="0" smtClean="0">
                <a:solidFill>
                  <a:schemeClr val="accent6">
                    <a:lumMod val="75000"/>
                  </a:schemeClr>
                </a:solidFill>
              </a:rPr>
              <a:t>Вечно радуют нас всех</a:t>
            </a:r>
            <a:r>
              <a:rPr lang="ru-RU" sz="3900" dirty="0" smtClean="0">
                <a:solidFill>
                  <a:schemeClr val="accent6">
                    <a:lumMod val="75000"/>
                  </a:schemeClr>
                </a:solidFill>
              </a:rPr>
              <a:t/>
            </a:r>
            <a:br>
              <a:rPr lang="ru-RU" sz="3900" dirty="0" smtClean="0">
                <a:solidFill>
                  <a:schemeClr val="accent6">
                    <a:lumMod val="75000"/>
                  </a:schemeClr>
                </a:solidFill>
              </a:rPr>
            </a:br>
            <a:r>
              <a:rPr lang="ru-RU" sz="3900" b="1" i="1" dirty="0">
                <a:solidFill>
                  <a:schemeClr val="accent6">
                    <a:lumMod val="75000"/>
                  </a:schemeClr>
                </a:solidFill>
              </a:rPr>
              <a:t>М</a:t>
            </a:r>
            <a:r>
              <a:rPr lang="ru-RU" sz="3900" b="1" i="1" dirty="0" smtClean="0">
                <a:solidFill>
                  <a:schemeClr val="accent6">
                    <a:lumMod val="75000"/>
                  </a:schemeClr>
                </a:solidFill>
              </a:rPr>
              <a:t>илые улыбки граждан</a:t>
            </a:r>
            <a:r>
              <a:rPr lang="ru-RU" sz="3900" dirty="0" smtClean="0">
                <a:solidFill>
                  <a:schemeClr val="accent6">
                    <a:lumMod val="75000"/>
                  </a:schemeClr>
                </a:solidFill>
              </a:rPr>
              <a:t/>
            </a:r>
            <a:br>
              <a:rPr lang="ru-RU" sz="3900" dirty="0" smtClean="0">
                <a:solidFill>
                  <a:schemeClr val="accent6">
                    <a:lumMod val="75000"/>
                  </a:schemeClr>
                </a:solidFill>
              </a:rPr>
            </a:br>
            <a:r>
              <a:rPr lang="ru-RU" sz="3900" b="1" i="1" dirty="0" smtClean="0">
                <a:solidFill>
                  <a:schemeClr val="accent6">
                    <a:lumMod val="75000"/>
                  </a:schemeClr>
                </a:solidFill>
              </a:rPr>
              <a:t>И веселый детский смех.</a:t>
            </a:r>
            <a:endParaRPr lang="ru-RU" sz="3900" dirty="0" smtClean="0">
              <a:solidFill>
                <a:schemeClr val="accent6">
                  <a:lumMod val="75000"/>
                </a:schemeClr>
              </a:solidFill>
            </a:endParaRPr>
          </a:p>
          <a:p>
            <a:pPr>
              <a:buNone/>
            </a:pPr>
            <a:endParaRPr lang="ru-RU" dirty="0"/>
          </a:p>
        </p:txBody>
      </p:sp>
      <p:pic>
        <p:nvPicPr>
          <p:cNvPr id="5123" name="Picture 3" descr="C:\Users\abdrahmanova.o\Desktop\фото балтач\открытие балтач\IMG-20181009-WA001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2348881"/>
            <a:ext cx="6336704" cy="40324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508</TotalTime>
  <Words>204</Words>
  <Application>Microsoft Office PowerPoint</Application>
  <PresentationFormat>Экран (4:3)</PresentationFormat>
  <Paragraphs>25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Презентация PowerPoint</vt:lpstr>
      <vt:lpstr>Презентация PowerPoint</vt:lpstr>
      <vt:lpstr>  Благоустройство сквера</vt:lpstr>
      <vt:lpstr>Благоустройство сквера на территории Дворца культуры в с. Старобалтачево МР Балтачевский район РБ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«Устройство детской площадки  в с. Бураево Бураевский район  Республики Башкортостан»</dc:title>
  <dc:creator>Dilara</dc:creator>
  <cp:lastModifiedBy>Абдрахманова Оксана Фарвазовна</cp:lastModifiedBy>
  <cp:revision>116</cp:revision>
  <dcterms:created xsi:type="dcterms:W3CDTF">2018-09-21T10:34:01Z</dcterms:created>
  <dcterms:modified xsi:type="dcterms:W3CDTF">2018-12-08T09:07:19Z</dcterms:modified>
</cp:coreProperties>
</file>