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4"/>
  </p:notesMasterIdLst>
  <p:handoutMasterIdLst>
    <p:handoutMasterId r:id="rId35"/>
  </p:handoutMasterIdLst>
  <p:sldIdLst>
    <p:sldId id="256" r:id="rId2"/>
    <p:sldId id="335" r:id="rId3"/>
    <p:sldId id="327" r:id="rId4"/>
    <p:sldId id="332" r:id="rId5"/>
    <p:sldId id="265" r:id="rId6"/>
    <p:sldId id="264" r:id="rId7"/>
    <p:sldId id="270" r:id="rId8"/>
    <p:sldId id="263" r:id="rId9"/>
    <p:sldId id="267" r:id="rId10"/>
    <p:sldId id="269" r:id="rId11"/>
    <p:sldId id="330" r:id="rId12"/>
    <p:sldId id="331" r:id="rId13"/>
    <p:sldId id="348" r:id="rId14"/>
    <p:sldId id="338" r:id="rId15"/>
    <p:sldId id="339" r:id="rId16"/>
    <p:sldId id="340" r:id="rId17"/>
    <p:sldId id="341" r:id="rId18"/>
    <p:sldId id="328" r:id="rId19"/>
    <p:sldId id="266" r:id="rId20"/>
    <p:sldId id="334" r:id="rId21"/>
    <p:sldId id="336" r:id="rId22"/>
    <p:sldId id="337" r:id="rId23"/>
    <p:sldId id="268" r:id="rId24"/>
    <p:sldId id="333" r:id="rId25"/>
    <p:sldId id="271" r:id="rId26"/>
    <p:sldId id="274" r:id="rId27"/>
    <p:sldId id="342" r:id="rId28"/>
    <p:sldId id="343" r:id="rId29"/>
    <p:sldId id="344" r:id="rId30"/>
    <p:sldId id="345" r:id="rId31"/>
    <p:sldId id="346" r:id="rId32"/>
    <p:sldId id="347" r:id="rId33"/>
  </p:sldIdLst>
  <p:sldSz cx="9144000" cy="6858000" type="screen4x3"/>
  <p:notesSz cx="9925050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 Windows" initials="ПW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117" d="100"/>
          <a:sy n="117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06C10A-508B-424A-9F35-FB542466DC7D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7510105-13ED-450C-80EC-0CA4D42EB02C}">
      <dgm:prSet phldrT="[Текст]"/>
      <dgm:spPr/>
      <dgm:t>
        <a:bodyPr/>
        <a:lstStyle/>
        <a:p>
          <a:r>
            <a:rPr lang="ru-RU" dirty="0" smtClean="0"/>
            <a:t>Правовое основы перехода на  электронные трудовые книжки</a:t>
          </a:r>
          <a:endParaRPr lang="ru-RU" dirty="0"/>
        </a:p>
      </dgm:t>
    </dgm:pt>
    <dgm:pt modelId="{F2A52311-A034-4F0C-B01D-38E99C782B4A}" type="parTrans" cxnId="{92528B67-6B5D-48B7-9867-6262CCAD10D0}">
      <dgm:prSet/>
      <dgm:spPr/>
      <dgm:t>
        <a:bodyPr/>
        <a:lstStyle/>
        <a:p>
          <a:endParaRPr lang="ru-RU"/>
        </a:p>
      </dgm:t>
    </dgm:pt>
    <dgm:pt modelId="{EA881C02-0B50-419A-ACE2-C37F32C9B7D5}" type="sibTrans" cxnId="{92528B67-6B5D-48B7-9867-6262CCAD10D0}">
      <dgm:prSet/>
      <dgm:spPr/>
      <dgm:t>
        <a:bodyPr/>
        <a:lstStyle/>
        <a:p>
          <a:endParaRPr lang="ru-RU"/>
        </a:p>
      </dgm:t>
    </dgm:pt>
    <dgm:pt modelId="{60B7E86D-66D0-49D7-B12E-D2A0A61B18A4}">
      <dgm:prSet phldrT="[Текст]"/>
      <dgm:spPr/>
      <dgm:t>
        <a:bodyPr/>
        <a:lstStyle/>
        <a:p>
          <a:r>
            <a:rPr lang="ru-RU" b="0" dirty="0" smtClean="0"/>
            <a:t>Федеральный закон от 16 декабря 2019 года №439-ФЗ «О внесении изменений в Трудовой кодекс Российской Федерации в части формирования сведений о трудовой деятельности в электронном виде»</a:t>
          </a:r>
          <a:endParaRPr lang="ru-RU" b="0" dirty="0"/>
        </a:p>
      </dgm:t>
    </dgm:pt>
    <dgm:pt modelId="{AA74A22D-4751-4B53-ADE5-4BFFD2BDEAF4}" type="parTrans" cxnId="{8C99504A-FB5A-468F-B5A6-E4DE1D27FEC8}">
      <dgm:prSet/>
      <dgm:spPr/>
      <dgm:t>
        <a:bodyPr/>
        <a:lstStyle/>
        <a:p>
          <a:endParaRPr lang="ru-RU"/>
        </a:p>
      </dgm:t>
    </dgm:pt>
    <dgm:pt modelId="{AE7A661B-920A-4B27-AF49-55FE42EFC6EE}" type="sibTrans" cxnId="{8C99504A-FB5A-468F-B5A6-E4DE1D27FEC8}">
      <dgm:prSet/>
      <dgm:spPr/>
      <dgm:t>
        <a:bodyPr/>
        <a:lstStyle/>
        <a:p>
          <a:endParaRPr lang="ru-RU"/>
        </a:p>
      </dgm:t>
    </dgm:pt>
    <dgm:pt modelId="{AC528060-00A6-44AB-8722-4000201DDCDE}">
      <dgm:prSet phldrT="[Текст]"/>
      <dgm:spPr/>
      <dgm:t>
        <a:bodyPr/>
        <a:lstStyle/>
        <a:p>
          <a:r>
            <a:rPr lang="ru-RU" dirty="0" smtClean="0"/>
            <a:t>Федеральный закон </a:t>
          </a:r>
          <a:r>
            <a:rPr lang="ru-RU" b="0" dirty="0" smtClean="0"/>
            <a:t>от 16 декабря 2019 года №436-ФЗ </a:t>
          </a:r>
          <a:r>
            <a:rPr lang="ru-RU" dirty="0" smtClean="0"/>
            <a:t>«</a:t>
          </a:r>
          <a:r>
            <a:rPr lang="ru-RU" b="0" dirty="0" smtClean="0"/>
            <a:t>Об индивидуальном (персонифицированном) учете в системе обязательного пенсионного страхования»</a:t>
          </a:r>
          <a:endParaRPr lang="ru-RU" b="0" dirty="0"/>
        </a:p>
      </dgm:t>
    </dgm:pt>
    <dgm:pt modelId="{65C06E5D-B0A7-4745-B89C-98BF08F0209F}" type="parTrans" cxnId="{85E0C861-8623-42A9-AD9B-2D113F67E189}">
      <dgm:prSet/>
      <dgm:spPr/>
      <dgm:t>
        <a:bodyPr/>
        <a:lstStyle/>
        <a:p>
          <a:endParaRPr lang="ru-RU"/>
        </a:p>
      </dgm:t>
    </dgm:pt>
    <dgm:pt modelId="{B6D3A818-90EF-4E7F-BFA5-99A0E2C3F090}" type="sibTrans" cxnId="{85E0C861-8623-42A9-AD9B-2D113F67E189}">
      <dgm:prSet/>
      <dgm:spPr/>
      <dgm:t>
        <a:bodyPr/>
        <a:lstStyle/>
        <a:p>
          <a:endParaRPr lang="ru-RU"/>
        </a:p>
      </dgm:t>
    </dgm:pt>
    <dgm:pt modelId="{825BCDAA-DF90-461C-B9CB-301989C02C51}">
      <dgm:prSet phldrT="[Текст]"/>
      <dgm:spPr/>
      <dgm:t>
        <a:bodyPr/>
        <a:lstStyle/>
        <a:p>
          <a:r>
            <a:rPr lang="ru-RU" dirty="0" smtClean="0"/>
            <a:t>Проект Постановления Правления Пенсионного фонда РФ «Об утверждении формы и формата сведений о трудовой деятельности зарегистрированного лица,  а также порядка её заполнения»</a:t>
          </a:r>
          <a:endParaRPr lang="ru-RU" dirty="0"/>
        </a:p>
      </dgm:t>
    </dgm:pt>
    <dgm:pt modelId="{2D64336D-7B43-454C-9A78-5054A129C750}" type="parTrans" cxnId="{96D9DAEA-A37D-44C4-8A23-D9EF6E68B3B4}">
      <dgm:prSet/>
      <dgm:spPr/>
      <dgm:t>
        <a:bodyPr/>
        <a:lstStyle/>
        <a:p>
          <a:endParaRPr lang="ru-RU"/>
        </a:p>
      </dgm:t>
    </dgm:pt>
    <dgm:pt modelId="{05615B6D-3356-4744-9525-C388D32BDD3C}" type="sibTrans" cxnId="{96D9DAEA-A37D-44C4-8A23-D9EF6E68B3B4}">
      <dgm:prSet/>
      <dgm:spPr/>
      <dgm:t>
        <a:bodyPr/>
        <a:lstStyle/>
        <a:p>
          <a:endParaRPr lang="ru-RU"/>
        </a:p>
      </dgm:t>
    </dgm:pt>
    <dgm:pt modelId="{79E5600E-F626-415A-8064-99AC5D463B72}" type="pres">
      <dgm:prSet presAssocID="{6306C10A-508B-424A-9F35-FB542466DC7D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9B93B7DB-550C-4AA0-B9A5-5D9E131A34FA}" type="pres">
      <dgm:prSet presAssocID="{C7510105-13ED-450C-80EC-0CA4D42EB02C}" presName="thickLine" presStyleLbl="alignNode1" presStyleIdx="0" presStyleCnt="1"/>
      <dgm:spPr/>
    </dgm:pt>
    <dgm:pt modelId="{80DE1920-95FA-420C-BBA0-EB3A3AAE4734}" type="pres">
      <dgm:prSet presAssocID="{C7510105-13ED-450C-80EC-0CA4D42EB02C}" presName="horz1" presStyleCnt="0"/>
      <dgm:spPr/>
    </dgm:pt>
    <dgm:pt modelId="{1958DA45-7B30-412F-8BBC-62DFB77CEB77}" type="pres">
      <dgm:prSet presAssocID="{C7510105-13ED-450C-80EC-0CA4D42EB02C}" presName="tx1" presStyleLbl="revTx" presStyleIdx="0" presStyleCnt="4"/>
      <dgm:spPr/>
      <dgm:t>
        <a:bodyPr/>
        <a:lstStyle/>
        <a:p>
          <a:endParaRPr lang="ru-RU"/>
        </a:p>
      </dgm:t>
    </dgm:pt>
    <dgm:pt modelId="{331D49F6-1901-44F6-B986-CC40C5937207}" type="pres">
      <dgm:prSet presAssocID="{C7510105-13ED-450C-80EC-0CA4D42EB02C}" presName="vert1" presStyleCnt="0"/>
      <dgm:spPr/>
    </dgm:pt>
    <dgm:pt modelId="{5D0EF35E-4078-4E22-99D4-E1B2E6621CB4}" type="pres">
      <dgm:prSet presAssocID="{60B7E86D-66D0-49D7-B12E-D2A0A61B18A4}" presName="vertSpace2a" presStyleCnt="0"/>
      <dgm:spPr/>
    </dgm:pt>
    <dgm:pt modelId="{B3118A06-9272-4E38-90CE-605119C7016D}" type="pres">
      <dgm:prSet presAssocID="{60B7E86D-66D0-49D7-B12E-D2A0A61B18A4}" presName="horz2" presStyleCnt="0"/>
      <dgm:spPr/>
    </dgm:pt>
    <dgm:pt modelId="{967BD9A8-88DA-4457-B6CD-8F4F29D3E4A3}" type="pres">
      <dgm:prSet presAssocID="{60B7E86D-66D0-49D7-B12E-D2A0A61B18A4}" presName="horzSpace2" presStyleCnt="0"/>
      <dgm:spPr/>
    </dgm:pt>
    <dgm:pt modelId="{70F0257E-EFC5-43F0-8E3E-3EBD050C66F4}" type="pres">
      <dgm:prSet presAssocID="{60B7E86D-66D0-49D7-B12E-D2A0A61B18A4}" presName="tx2" presStyleLbl="revTx" presStyleIdx="1" presStyleCnt="4"/>
      <dgm:spPr/>
      <dgm:t>
        <a:bodyPr/>
        <a:lstStyle/>
        <a:p>
          <a:endParaRPr lang="ru-RU"/>
        </a:p>
      </dgm:t>
    </dgm:pt>
    <dgm:pt modelId="{62064D21-69F0-4BC5-951A-AD5E788E4105}" type="pres">
      <dgm:prSet presAssocID="{60B7E86D-66D0-49D7-B12E-D2A0A61B18A4}" presName="vert2" presStyleCnt="0"/>
      <dgm:spPr/>
    </dgm:pt>
    <dgm:pt modelId="{12F447AB-56DB-4222-A50C-E4FCA900B74F}" type="pres">
      <dgm:prSet presAssocID="{60B7E86D-66D0-49D7-B12E-D2A0A61B18A4}" presName="thinLine2b" presStyleLbl="callout" presStyleIdx="0" presStyleCnt="3"/>
      <dgm:spPr/>
    </dgm:pt>
    <dgm:pt modelId="{4922FAE0-6098-4447-8475-9A16745EB57E}" type="pres">
      <dgm:prSet presAssocID="{60B7E86D-66D0-49D7-B12E-D2A0A61B18A4}" presName="vertSpace2b" presStyleCnt="0"/>
      <dgm:spPr/>
    </dgm:pt>
    <dgm:pt modelId="{DA516D27-5D64-4A45-B84F-5193061CADF5}" type="pres">
      <dgm:prSet presAssocID="{AC528060-00A6-44AB-8722-4000201DDCDE}" presName="horz2" presStyleCnt="0"/>
      <dgm:spPr/>
    </dgm:pt>
    <dgm:pt modelId="{B98AC436-A80C-455A-A8A5-A00DB22BFCE2}" type="pres">
      <dgm:prSet presAssocID="{AC528060-00A6-44AB-8722-4000201DDCDE}" presName="horzSpace2" presStyleCnt="0"/>
      <dgm:spPr/>
    </dgm:pt>
    <dgm:pt modelId="{83CC1290-4077-479F-8AA4-8673AB73DBA4}" type="pres">
      <dgm:prSet presAssocID="{AC528060-00A6-44AB-8722-4000201DDCDE}" presName="tx2" presStyleLbl="revTx" presStyleIdx="2" presStyleCnt="4"/>
      <dgm:spPr/>
      <dgm:t>
        <a:bodyPr/>
        <a:lstStyle/>
        <a:p>
          <a:endParaRPr lang="ru-RU"/>
        </a:p>
      </dgm:t>
    </dgm:pt>
    <dgm:pt modelId="{E133B74E-6A5D-48CE-AF8D-F9BDDA132D70}" type="pres">
      <dgm:prSet presAssocID="{AC528060-00A6-44AB-8722-4000201DDCDE}" presName="vert2" presStyleCnt="0"/>
      <dgm:spPr/>
    </dgm:pt>
    <dgm:pt modelId="{9444C16B-327B-4495-84AD-D0B00A162803}" type="pres">
      <dgm:prSet presAssocID="{AC528060-00A6-44AB-8722-4000201DDCDE}" presName="thinLine2b" presStyleLbl="callout" presStyleIdx="1" presStyleCnt="3"/>
      <dgm:spPr/>
    </dgm:pt>
    <dgm:pt modelId="{67D7228D-BE28-458D-A4AD-7AEF592BCBDC}" type="pres">
      <dgm:prSet presAssocID="{AC528060-00A6-44AB-8722-4000201DDCDE}" presName="vertSpace2b" presStyleCnt="0"/>
      <dgm:spPr/>
    </dgm:pt>
    <dgm:pt modelId="{8C4A9825-203B-4121-845D-1AD4976208B7}" type="pres">
      <dgm:prSet presAssocID="{825BCDAA-DF90-461C-B9CB-301989C02C51}" presName="horz2" presStyleCnt="0"/>
      <dgm:spPr/>
    </dgm:pt>
    <dgm:pt modelId="{F1D78E3A-6358-40C9-AFE7-63D2394BB197}" type="pres">
      <dgm:prSet presAssocID="{825BCDAA-DF90-461C-B9CB-301989C02C51}" presName="horzSpace2" presStyleCnt="0"/>
      <dgm:spPr/>
    </dgm:pt>
    <dgm:pt modelId="{85478897-0959-4E05-99B2-64DFE94586B6}" type="pres">
      <dgm:prSet presAssocID="{825BCDAA-DF90-461C-B9CB-301989C02C51}" presName="tx2" presStyleLbl="revTx" presStyleIdx="3" presStyleCnt="4"/>
      <dgm:spPr/>
      <dgm:t>
        <a:bodyPr/>
        <a:lstStyle/>
        <a:p>
          <a:endParaRPr lang="ru-RU"/>
        </a:p>
      </dgm:t>
    </dgm:pt>
    <dgm:pt modelId="{8A633E95-CB6F-474A-85B8-5BCD7E1E7E56}" type="pres">
      <dgm:prSet presAssocID="{825BCDAA-DF90-461C-B9CB-301989C02C51}" presName="vert2" presStyleCnt="0"/>
      <dgm:spPr/>
    </dgm:pt>
    <dgm:pt modelId="{58BA3BD4-6F25-4A04-B903-45393CF3C61C}" type="pres">
      <dgm:prSet presAssocID="{825BCDAA-DF90-461C-B9CB-301989C02C51}" presName="thinLine2b" presStyleLbl="callout" presStyleIdx="2" presStyleCnt="3"/>
      <dgm:spPr/>
    </dgm:pt>
    <dgm:pt modelId="{B87DB838-F4C3-4868-A544-18E7A668EDEF}" type="pres">
      <dgm:prSet presAssocID="{825BCDAA-DF90-461C-B9CB-301989C02C51}" presName="vertSpace2b" presStyleCnt="0"/>
      <dgm:spPr/>
    </dgm:pt>
  </dgm:ptLst>
  <dgm:cxnLst>
    <dgm:cxn modelId="{85E0C861-8623-42A9-AD9B-2D113F67E189}" srcId="{C7510105-13ED-450C-80EC-0CA4D42EB02C}" destId="{AC528060-00A6-44AB-8722-4000201DDCDE}" srcOrd="1" destOrd="0" parTransId="{65C06E5D-B0A7-4745-B89C-98BF08F0209F}" sibTransId="{B6D3A818-90EF-4E7F-BFA5-99A0E2C3F090}"/>
    <dgm:cxn modelId="{3C3316ED-BB1F-4C7F-996B-C3C9D893B997}" type="presOf" srcId="{C7510105-13ED-450C-80EC-0CA4D42EB02C}" destId="{1958DA45-7B30-412F-8BBC-62DFB77CEB77}" srcOrd="0" destOrd="0" presId="urn:microsoft.com/office/officeart/2008/layout/LinedList"/>
    <dgm:cxn modelId="{8C99504A-FB5A-468F-B5A6-E4DE1D27FEC8}" srcId="{C7510105-13ED-450C-80EC-0CA4D42EB02C}" destId="{60B7E86D-66D0-49D7-B12E-D2A0A61B18A4}" srcOrd="0" destOrd="0" parTransId="{AA74A22D-4751-4B53-ADE5-4BFFD2BDEAF4}" sibTransId="{AE7A661B-920A-4B27-AF49-55FE42EFC6EE}"/>
    <dgm:cxn modelId="{F49C0D20-F8E9-4C3A-B0E8-E58D9DC63B58}" type="presOf" srcId="{6306C10A-508B-424A-9F35-FB542466DC7D}" destId="{79E5600E-F626-415A-8064-99AC5D463B72}" srcOrd="0" destOrd="0" presId="urn:microsoft.com/office/officeart/2008/layout/LinedList"/>
    <dgm:cxn modelId="{92528B67-6B5D-48B7-9867-6262CCAD10D0}" srcId="{6306C10A-508B-424A-9F35-FB542466DC7D}" destId="{C7510105-13ED-450C-80EC-0CA4D42EB02C}" srcOrd="0" destOrd="0" parTransId="{F2A52311-A034-4F0C-B01D-38E99C782B4A}" sibTransId="{EA881C02-0B50-419A-ACE2-C37F32C9B7D5}"/>
    <dgm:cxn modelId="{72EC5EDA-872D-43C5-876A-1D496EEAA6EB}" type="presOf" srcId="{825BCDAA-DF90-461C-B9CB-301989C02C51}" destId="{85478897-0959-4E05-99B2-64DFE94586B6}" srcOrd="0" destOrd="0" presId="urn:microsoft.com/office/officeart/2008/layout/LinedList"/>
    <dgm:cxn modelId="{34E5E10D-ACBD-48A2-A48F-AC5B963A84FE}" type="presOf" srcId="{AC528060-00A6-44AB-8722-4000201DDCDE}" destId="{83CC1290-4077-479F-8AA4-8673AB73DBA4}" srcOrd="0" destOrd="0" presId="urn:microsoft.com/office/officeart/2008/layout/LinedList"/>
    <dgm:cxn modelId="{96D9DAEA-A37D-44C4-8A23-D9EF6E68B3B4}" srcId="{C7510105-13ED-450C-80EC-0CA4D42EB02C}" destId="{825BCDAA-DF90-461C-B9CB-301989C02C51}" srcOrd="2" destOrd="0" parTransId="{2D64336D-7B43-454C-9A78-5054A129C750}" sibTransId="{05615B6D-3356-4744-9525-C388D32BDD3C}"/>
    <dgm:cxn modelId="{D2A6199D-080C-4988-8496-1A1F8F87AF4E}" type="presOf" srcId="{60B7E86D-66D0-49D7-B12E-D2A0A61B18A4}" destId="{70F0257E-EFC5-43F0-8E3E-3EBD050C66F4}" srcOrd="0" destOrd="0" presId="urn:microsoft.com/office/officeart/2008/layout/LinedList"/>
    <dgm:cxn modelId="{72D26B3A-B35B-426A-9C99-8DD2C6F4E3CB}" type="presParOf" srcId="{79E5600E-F626-415A-8064-99AC5D463B72}" destId="{9B93B7DB-550C-4AA0-B9A5-5D9E131A34FA}" srcOrd="0" destOrd="0" presId="urn:microsoft.com/office/officeart/2008/layout/LinedList"/>
    <dgm:cxn modelId="{E89C6D7A-AAFB-4316-9537-BD62581AEA6F}" type="presParOf" srcId="{79E5600E-F626-415A-8064-99AC5D463B72}" destId="{80DE1920-95FA-420C-BBA0-EB3A3AAE4734}" srcOrd="1" destOrd="0" presId="urn:microsoft.com/office/officeart/2008/layout/LinedList"/>
    <dgm:cxn modelId="{06E60495-D0D1-4B28-AF50-C814D9ED5166}" type="presParOf" srcId="{80DE1920-95FA-420C-BBA0-EB3A3AAE4734}" destId="{1958DA45-7B30-412F-8BBC-62DFB77CEB77}" srcOrd="0" destOrd="0" presId="urn:microsoft.com/office/officeart/2008/layout/LinedList"/>
    <dgm:cxn modelId="{D8DF1957-CE30-41DB-A927-083FF15C86A7}" type="presParOf" srcId="{80DE1920-95FA-420C-BBA0-EB3A3AAE4734}" destId="{331D49F6-1901-44F6-B986-CC40C5937207}" srcOrd="1" destOrd="0" presId="urn:microsoft.com/office/officeart/2008/layout/LinedList"/>
    <dgm:cxn modelId="{2A46B119-398E-49F8-994E-83F71EAACFFF}" type="presParOf" srcId="{331D49F6-1901-44F6-B986-CC40C5937207}" destId="{5D0EF35E-4078-4E22-99D4-E1B2E6621CB4}" srcOrd="0" destOrd="0" presId="urn:microsoft.com/office/officeart/2008/layout/LinedList"/>
    <dgm:cxn modelId="{AC16C446-4E14-47F1-BA19-92936D3E1F9D}" type="presParOf" srcId="{331D49F6-1901-44F6-B986-CC40C5937207}" destId="{B3118A06-9272-4E38-90CE-605119C7016D}" srcOrd="1" destOrd="0" presId="urn:microsoft.com/office/officeart/2008/layout/LinedList"/>
    <dgm:cxn modelId="{B696936A-38BD-45E5-BF4E-81354598D9C8}" type="presParOf" srcId="{B3118A06-9272-4E38-90CE-605119C7016D}" destId="{967BD9A8-88DA-4457-B6CD-8F4F29D3E4A3}" srcOrd="0" destOrd="0" presId="urn:microsoft.com/office/officeart/2008/layout/LinedList"/>
    <dgm:cxn modelId="{8F938BC1-261E-4422-8003-ED74605C8B7F}" type="presParOf" srcId="{B3118A06-9272-4E38-90CE-605119C7016D}" destId="{70F0257E-EFC5-43F0-8E3E-3EBD050C66F4}" srcOrd="1" destOrd="0" presId="urn:microsoft.com/office/officeart/2008/layout/LinedList"/>
    <dgm:cxn modelId="{804653C4-4AC6-48F4-B646-AF4DC9750C2F}" type="presParOf" srcId="{B3118A06-9272-4E38-90CE-605119C7016D}" destId="{62064D21-69F0-4BC5-951A-AD5E788E4105}" srcOrd="2" destOrd="0" presId="urn:microsoft.com/office/officeart/2008/layout/LinedList"/>
    <dgm:cxn modelId="{B8D0AD0A-6282-4BC2-8C98-30BA658C3A4E}" type="presParOf" srcId="{331D49F6-1901-44F6-B986-CC40C5937207}" destId="{12F447AB-56DB-4222-A50C-E4FCA900B74F}" srcOrd="2" destOrd="0" presId="urn:microsoft.com/office/officeart/2008/layout/LinedList"/>
    <dgm:cxn modelId="{9315E594-A5DF-4710-958A-293BA934C90E}" type="presParOf" srcId="{331D49F6-1901-44F6-B986-CC40C5937207}" destId="{4922FAE0-6098-4447-8475-9A16745EB57E}" srcOrd="3" destOrd="0" presId="urn:microsoft.com/office/officeart/2008/layout/LinedList"/>
    <dgm:cxn modelId="{AE24ACF9-A0DE-4561-9DCF-D6F4BD6FC90B}" type="presParOf" srcId="{331D49F6-1901-44F6-B986-CC40C5937207}" destId="{DA516D27-5D64-4A45-B84F-5193061CADF5}" srcOrd="4" destOrd="0" presId="urn:microsoft.com/office/officeart/2008/layout/LinedList"/>
    <dgm:cxn modelId="{A9D594E2-FFE8-4A86-82FE-A781C0D0B3BD}" type="presParOf" srcId="{DA516D27-5D64-4A45-B84F-5193061CADF5}" destId="{B98AC436-A80C-455A-A8A5-A00DB22BFCE2}" srcOrd="0" destOrd="0" presId="urn:microsoft.com/office/officeart/2008/layout/LinedList"/>
    <dgm:cxn modelId="{64724D5B-5C30-42C5-995E-5073B272CAF5}" type="presParOf" srcId="{DA516D27-5D64-4A45-B84F-5193061CADF5}" destId="{83CC1290-4077-479F-8AA4-8673AB73DBA4}" srcOrd="1" destOrd="0" presId="urn:microsoft.com/office/officeart/2008/layout/LinedList"/>
    <dgm:cxn modelId="{721E0135-B3A2-43D8-8B91-B83D8A6CAE56}" type="presParOf" srcId="{DA516D27-5D64-4A45-B84F-5193061CADF5}" destId="{E133B74E-6A5D-48CE-AF8D-F9BDDA132D70}" srcOrd="2" destOrd="0" presId="urn:microsoft.com/office/officeart/2008/layout/LinedList"/>
    <dgm:cxn modelId="{2F8F7BCA-D136-49DF-9AA2-476BF038122F}" type="presParOf" srcId="{331D49F6-1901-44F6-B986-CC40C5937207}" destId="{9444C16B-327B-4495-84AD-D0B00A162803}" srcOrd="5" destOrd="0" presId="urn:microsoft.com/office/officeart/2008/layout/LinedList"/>
    <dgm:cxn modelId="{2B871E5E-2CE4-40D3-9104-2F11E9A7DC2B}" type="presParOf" srcId="{331D49F6-1901-44F6-B986-CC40C5937207}" destId="{67D7228D-BE28-458D-A4AD-7AEF592BCBDC}" srcOrd="6" destOrd="0" presId="urn:microsoft.com/office/officeart/2008/layout/LinedList"/>
    <dgm:cxn modelId="{2BF093A5-0901-4C0B-A272-0457B1D21AC4}" type="presParOf" srcId="{331D49F6-1901-44F6-B986-CC40C5937207}" destId="{8C4A9825-203B-4121-845D-1AD4976208B7}" srcOrd="7" destOrd="0" presId="urn:microsoft.com/office/officeart/2008/layout/LinedList"/>
    <dgm:cxn modelId="{BF9B43DE-D356-40AC-B65D-76AB518CCEF9}" type="presParOf" srcId="{8C4A9825-203B-4121-845D-1AD4976208B7}" destId="{F1D78E3A-6358-40C9-AFE7-63D2394BB197}" srcOrd="0" destOrd="0" presId="urn:microsoft.com/office/officeart/2008/layout/LinedList"/>
    <dgm:cxn modelId="{5319584C-30B0-454F-BBEC-DBC8216D057B}" type="presParOf" srcId="{8C4A9825-203B-4121-845D-1AD4976208B7}" destId="{85478897-0959-4E05-99B2-64DFE94586B6}" srcOrd="1" destOrd="0" presId="urn:microsoft.com/office/officeart/2008/layout/LinedList"/>
    <dgm:cxn modelId="{0DD25CA7-2859-4AED-A7E1-20A27D7E4AFF}" type="presParOf" srcId="{8C4A9825-203B-4121-845D-1AD4976208B7}" destId="{8A633E95-CB6F-474A-85B8-5BCD7E1E7E56}" srcOrd="2" destOrd="0" presId="urn:microsoft.com/office/officeart/2008/layout/LinedList"/>
    <dgm:cxn modelId="{B0CDA2E2-1B9F-47E7-95FE-E94C6D024230}" type="presParOf" srcId="{331D49F6-1901-44F6-B986-CC40C5937207}" destId="{58BA3BD4-6F25-4A04-B903-45393CF3C61C}" srcOrd="8" destOrd="0" presId="urn:microsoft.com/office/officeart/2008/layout/LinedList"/>
    <dgm:cxn modelId="{E4920B4E-0A6D-4007-B0DF-2F993BA88EDF}" type="presParOf" srcId="{331D49F6-1901-44F6-B986-CC40C5937207}" destId="{B87DB838-F4C3-4868-A544-18E7A668EDEF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109E24A7-B69A-4B0D-B68D-C6EF915B8B62}" type="doc">
      <dgm:prSet loTypeId="urn:microsoft.com/office/officeart/2005/8/layout/lProcess1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C083F6A-53AD-4797-A75D-94EDDAD19519}">
      <dgm:prSet phldrT="[Текст]"/>
      <dgm:spPr/>
      <dgm:t>
        <a:bodyPr/>
        <a:lstStyle/>
        <a:p>
          <a:r>
            <a:rPr lang="ru-RU" b="1" dirty="0" smtClean="0"/>
            <a:t>Работник, подавший письменное заявление о продолжении ведения работодателем трудовой книжки в электронном виде</a:t>
          </a:r>
          <a:endParaRPr lang="ru-RU" dirty="0"/>
        </a:p>
      </dgm:t>
    </dgm:pt>
    <dgm:pt modelId="{F4358119-6BE8-4084-9139-E69AE5BFFC9C}" type="parTrans" cxnId="{E35F9FD4-2A21-41C9-86C1-F5DC2BE5686C}">
      <dgm:prSet/>
      <dgm:spPr/>
      <dgm:t>
        <a:bodyPr/>
        <a:lstStyle/>
        <a:p>
          <a:endParaRPr lang="ru-RU"/>
        </a:p>
      </dgm:t>
    </dgm:pt>
    <dgm:pt modelId="{3AFFBFA5-699F-4BB8-9AD2-FBBDBAEA4AAA}" type="sibTrans" cxnId="{E35F9FD4-2A21-41C9-86C1-F5DC2BE5686C}">
      <dgm:prSet/>
      <dgm:spPr/>
      <dgm:t>
        <a:bodyPr/>
        <a:lstStyle/>
        <a:p>
          <a:endParaRPr lang="ru-RU"/>
        </a:p>
      </dgm:t>
    </dgm:pt>
    <dgm:pt modelId="{669B570C-2684-478C-8FC6-0C4F4A60607C}">
      <dgm:prSet phldrT="[Текст]"/>
      <dgm:spPr/>
      <dgm:t>
        <a:bodyPr/>
        <a:lstStyle/>
        <a:p>
          <a:r>
            <a:rPr lang="ru-RU" b="1" dirty="0" smtClean="0"/>
            <a:t>Лица, не имевшие возможности по 31 декабря 2020 года подать работодателю одно из письменных заявлений</a:t>
          </a:r>
          <a:endParaRPr lang="ru-RU" dirty="0"/>
        </a:p>
      </dgm:t>
    </dgm:pt>
    <dgm:pt modelId="{151EA488-FDC3-4FB9-A594-2D1272160ACF}" type="parTrans" cxnId="{93D8C5E4-D6AA-4AEC-84F3-4113A2B484DE}">
      <dgm:prSet/>
      <dgm:spPr/>
      <dgm:t>
        <a:bodyPr/>
        <a:lstStyle/>
        <a:p>
          <a:endParaRPr lang="ru-RU"/>
        </a:p>
      </dgm:t>
    </dgm:pt>
    <dgm:pt modelId="{8FBE5419-505C-4D68-A147-B6A8FA935820}" type="sibTrans" cxnId="{93D8C5E4-D6AA-4AEC-84F3-4113A2B484DE}">
      <dgm:prSet/>
      <dgm:spPr/>
      <dgm:t>
        <a:bodyPr/>
        <a:lstStyle/>
        <a:p>
          <a:endParaRPr lang="ru-RU"/>
        </a:p>
      </dgm:t>
    </dgm:pt>
    <dgm:pt modelId="{1812EE37-B3FB-4AAF-9FEB-04AC7B32AB1A}">
      <dgm:prSet phldrT="[Текст]"/>
      <dgm:spPr/>
      <dgm:t>
        <a:bodyPr/>
        <a:lstStyle/>
        <a:p>
          <a:r>
            <a:rPr lang="ru-RU" dirty="0" smtClean="0"/>
            <a:t>о ведении трудовой книжки далее</a:t>
          </a:r>
          <a:endParaRPr lang="ru-RU" dirty="0"/>
        </a:p>
      </dgm:t>
    </dgm:pt>
    <dgm:pt modelId="{AA3CEF74-F935-4E05-BECF-43C730A81373}" type="parTrans" cxnId="{D4E6853A-9A34-4CEC-805C-E7C0AA454CF7}">
      <dgm:prSet/>
      <dgm:spPr/>
      <dgm:t>
        <a:bodyPr/>
        <a:lstStyle/>
        <a:p>
          <a:endParaRPr lang="ru-RU"/>
        </a:p>
      </dgm:t>
    </dgm:pt>
    <dgm:pt modelId="{54AD46FA-CC3D-483A-A046-AA571F336FAA}" type="sibTrans" cxnId="{D4E6853A-9A34-4CEC-805C-E7C0AA454CF7}">
      <dgm:prSet/>
      <dgm:spPr/>
      <dgm:t>
        <a:bodyPr/>
        <a:lstStyle/>
        <a:p>
          <a:endParaRPr lang="ru-RU"/>
        </a:p>
      </dgm:t>
    </dgm:pt>
    <dgm:pt modelId="{07EB6E6C-206E-45E1-8933-F16D198EAEBF}">
      <dgm:prSet phldrT="[Текст]"/>
      <dgm:spPr/>
      <dgm:t>
        <a:bodyPr/>
        <a:lstStyle/>
        <a:p>
          <a:r>
            <a:rPr lang="ru-RU" dirty="0" smtClean="0"/>
            <a:t>о ведении сведений в электронном виде</a:t>
          </a:r>
          <a:endParaRPr lang="ru-RU" dirty="0"/>
        </a:p>
      </dgm:t>
    </dgm:pt>
    <dgm:pt modelId="{34150988-5250-4543-AD7B-47A6E9AF352C}" type="parTrans" cxnId="{A3FC0FB9-D895-43AA-B620-BEA0198122F8}">
      <dgm:prSet/>
      <dgm:spPr/>
      <dgm:t>
        <a:bodyPr/>
        <a:lstStyle/>
        <a:p>
          <a:endParaRPr lang="ru-RU"/>
        </a:p>
      </dgm:t>
    </dgm:pt>
    <dgm:pt modelId="{AD0896D1-F5B3-447F-87CE-9A7E39389524}" type="sibTrans" cxnId="{A3FC0FB9-D895-43AA-B620-BEA0198122F8}">
      <dgm:prSet/>
      <dgm:spPr/>
      <dgm:t>
        <a:bodyPr/>
        <a:lstStyle/>
        <a:p>
          <a:endParaRPr lang="ru-RU"/>
        </a:p>
      </dgm:t>
    </dgm:pt>
    <dgm:pt modelId="{E44B8093-BE33-4D23-942C-AAFA6A93FF1A}">
      <dgm:prSet phldrT="[Текст]"/>
      <dgm:spPr/>
      <dgm:t>
        <a:bodyPr/>
        <a:lstStyle/>
        <a:p>
          <a:r>
            <a:rPr lang="ru-RU" b="0" dirty="0" smtClean="0"/>
            <a:t>имеет право в последующем подать работодателю письменное заявление о предоставлении ему работодателем сведений о трудовой деятельности в электронном виде</a:t>
          </a:r>
          <a:endParaRPr lang="ru-RU" b="0" dirty="0"/>
        </a:p>
      </dgm:t>
    </dgm:pt>
    <dgm:pt modelId="{9F6EF573-7319-40AD-8825-1511AD1EA0AC}" type="parTrans" cxnId="{8F9B8055-4490-4AA0-8E21-93D23CB9F657}">
      <dgm:prSet/>
      <dgm:spPr/>
      <dgm:t>
        <a:bodyPr/>
        <a:lstStyle/>
        <a:p>
          <a:endParaRPr lang="ru-RU"/>
        </a:p>
      </dgm:t>
    </dgm:pt>
    <dgm:pt modelId="{A031E0E8-203B-423D-97A3-B86FD19473CE}" type="sibTrans" cxnId="{8F9B8055-4490-4AA0-8E21-93D23CB9F657}">
      <dgm:prSet/>
      <dgm:spPr/>
      <dgm:t>
        <a:bodyPr/>
        <a:lstStyle/>
        <a:p>
          <a:endParaRPr lang="ru-RU"/>
        </a:p>
      </dgm:t>
    </dgm:pt>
    <dgm:pt modelId="{52546D53-18B7-4B70-BAC1-F273A023844E}" type="pres">
      <dgm:prSet presAssocID="{109E24A7-B69A-4B0D-B68D-C6EF915B8B6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9816D4F-3F2E-4149-93C0-B2F80DABF304}" type="pres">
      <dgm:prSet presAssocID="{AC083F6A-53AD-4797-A75D-94EDDAD19519}" presName="vertFlow" presStyleCnt="0"/>
      <dgm:spPr/>
    </dgm:pt>
    <dgm:pt modelId="{A3002E3A-723A-450F-A347-9055AF1E47AE}" type="pres">
      <dgm:prSet presAssocID="{AC083F6A-53AD-4797-A75D-94EDDAD19519}" presName="header" presStyleLbl="node1" presStyleIdx="0" presStyleCnt="2" custScaleY="162765"/>
      <dgm:spPr/>
      <dgm:t>
        <a:bodyPr/>
        <a:lstStyle/>
        <a:p>
          <a:endParaRPr lang="ru-RU"/>
        </a:p>
      </dgm:t>
    </dgm:pt>
    <dgm:pt modelId="{67A28B82-6EF5-4F23-889E-E9BDE52B916B}" type="pres">
      <dgm:prSet presAssocID="{9F6EF573-7319-40AD-8825-1511AD1EA0AC}" presName="parTrans" presStyleLbl="sibTrans2D1" presStyleIdx="0" presStyleCnt="3"/>
      <dgm:spPr/>
      <dgm:t>
        <a:bodyPr/>
        <a:lstStyle/>
        <a:p>
          <a:endParaRPr lang="ru-RU"/>
        </a:p>
      </dgm:t>
    </dgm:pt>
    <dgm:pt modelId="{E158B16B-C2F3-4C43-A452-13C881B5B19D}" type="pres">
      <dgm:prSet presAssocID="{E44B8093-BE33-4D23-942C-AAFA6A93FF1A}" presName="child" presStyleLbl="alignAccFollowNode1" presStyleIdx="0" presStyleCnt="3" custScaleY="17402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A5A502-D174-44C9-A96B-D6EB846BEF7C}" type="pres">
      <dgm:prSet presAssocID="{AC083F6A-53AD-4797-A75D-94EDDAD19519}" presName="hSp" presStyleCnt="0"/>
      <dgm:spPr/>
    </dgm:pt>
    <dgm:pt modelId="{64495367-7875-4B68-99A7-48ED83D6CB9F}" type="pres">
      <dgm:prSet presAssocID="{669B570C-2684-478C-8FC6-0C4F4A60607C}" presName="vertFlow" presStyleCnt="0"/>
      <dgm:spPr/>
    </dgm:pt>
    <dgm:pt modelId="{17D3FF6F-5C52-4A42-92BD-D16B30411B7B}" type="pres">
      <dgm:prSet presAssocID="{669B570C-2684-478C-8FC6-0C4F4A60607C}" presName="header" presStyleLbl="node1" presStyleIdx="1" presStyleCnt="2" custScaleY="150421"/>
      <dgm:spPr/>
      <dgm:t>
        <a:bodyPr/>
        <a:lstStyle/>
        <a:p>
          <a:endParaRPr lang="ru-RU"/>
        </a:p>
      </dgm:t>
    </dgm:pt>
    <dgm:pt modelId="{2CE7C707-E76E-4096-9160-B6AE424E0E18}" type="pres">
      <dgm:prSet presAssocID="{AA3CEF74-F935-4E05-BECF-43C730A81373}" presName="parTrans" presStyleLbl="sibTrans2D1" presStyleIdx="1" presStyleCnt="3"/>
      <dgm:spPr/>
      <dgm:t>
        <a:bodyPr/>
        <a:lstStyle/>
        <a:p>
          <a:endParaRPr lang="ru-RU"/>
        </a:p>
      </dgm:t>
    </dgm:pt>
    <dgm:pt modelId="{E11B77CE-7035-417A-98D0-AFF8E487CADF}" type="pres">
      <dgm:prSet presAssocID="{1812EE37-B3FB-4AAF-9FEB-04AC7B32AB1A}" presName="child" presStyleLbl="alignAccFollow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B9B83E-59AF-4674-9632-8290C219811B}" type="pres">
      <dgm:prSet presAssocID="{54AD46FA-CC3D-483A-A046-AA571F336FAA}" presName="sibTrans" presStyleLbl="sibTrans2D1" presStyleIdx="2" presStyleCnt="3"/>
      <dgm:spPr/>
      <dgm:t>
        <a:bodyPr/>
        <a:lstStyle/>
        <a:p>
          <a:endParaRPr lang="ru-RU"/>
        </a:p>
      </dgm:t>
    </dgm:pt>
    <dgm:pt modelId="{D38730EB-806C-4678-AB0F-B3AE7A9966C6}" type="pres">
      <dgm:prSet presAssocID="{07EB6E6C-206E-45E1-8933-F16D198EAEBF}" presName="child" presStyleLbl="alignAccFollow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E6853A-9A34-4CEC-805C-E7C0AA454CF7}" srcId="{669B570C-2684-478C-8FC6-0C4F4A60607C}" destId="{1812EE37-B3FB-4AAF-9FEB-04AC7B32AB1A}" srcOrd="0" destOrd="0" parTransId="{AA3CEF74-F935-4E05-BECF-43C730A81373}" sibTransId="{54AD46FA-CC3D-483A-A046-AA571F336FAA}"/>
    <dgm:cxn modelId="{E35F9FD4-2A21-41C9-86C1-F5DC2BE5686C}" srcId="{109E24A7-B69A-4B0D-B68D-C6EF915B8B62}" destId="{AC083F6A-53AD-4797-A75D-94EDDAD19519}" srcOrd="0" destOrd="0" parTransId="{F4358119-6BE8-4084-9139-E69AE5BFFC9C}" sibTransId="{3AFFBFA5-699F-4BB8-9AD2-FBBDBAEA4AAA}"/>
    <dgm:cxn modelId="{307C18CA-A0F7-4C7B-89EC-CC2FD51BCB99}" type="presOf" srcId="{109E24A7-B69A-4B0D-B68D-C6EF915B8B62}" destId="{52546D53-18B7-4B70-BAC1-F273A023844E}" srcOrd="0" destOrd="0" presId="urn:microsoft.com/office/officeart/2005/8/layout/lProcess1"/>
    <dgm:cxn modelId="{49DCB324-7433-4082-996B-D9E96109193A}" type="presOf" srcId="{AC083F6A-53AD-4797-A75D-94EDDAD19519}" destId="{A3002E3A-723A-450F-A347-9055AF1E47AE}" srcOrd="0" destOrd="0" presId="urn:microsoft.com/office/officeart/2005/8/layout/lProcess1"/>
    <dgm:cxn modelId="{E69B8836-FFC5-42E2-8194-31260903B1AC}" type="presOf" srcId="{AA3CEF74-F935-4E05-BECF-43C730A81373}" destId="{2CE7C707-E76E-4096-9160-B6AE424E0E18}" srcOrd="0" destOrd="0" presId="urn:microsoft.com/office/officeart/2005/8/layout/lProcess1"/>
    <dgm:cxn modelId="{7AB67F8B-B644-4717-8921-77A2E8C89578}" type="presOf" srcId="{9F6EF573-7319-40AD-8825-1511AD1EA0AC}" destId="{67A28B82-6EF5-4F23-889E-E9BDE52B916B}" srcOrd="0" destOrd="0" presId="urn:microsoft.com/office/officeart/2005/8/layout/lProcess1"/>
    <dgm:cxn modelId="{A3FC0FB9-D895-43AA-B620-BEA0198122F8}" srcId="{669B570C-2684-478C-8FC6-0C4F4A60607C}" destId="{07EB6E6C-206E-45E1-8933-F16D198EAEBF}" srcOrd="1" destOrd="0" parTransId="{34150988-5250-4543-AD7B-47A6E9AF352C}" sibTransId="{AD0896D1-F5B3-447F-87CE-9A7E39389524}"/>
    <dgm:cxn modelId="{0CF668AA-7154-4917-8AAC-D2D24F1E5C18}" type="presOf" srcId="{54AD46FA-CC3D-483A-A046-AA571F336FAA}" destId="{E6B9B83E-59AF-4674-9632-8290C219811B}" srcOrd="0" destOrd="0" presId="urn:microsoft.com/office/officeart/2005/8/layout/lProcess1"/>
    <dgm:cxn modelId="{82572921-197A-4F0C-AB7B-91D45CCA04FF}" type="presOf" srcId="{07EB6E6C-206E-45E1-8933-F16D198EAEBF}" destId="{D38730EB-806C-4678-AB0F-B3AE7A9966C6}" srcOrd="0" destOrd="0" presId="urn:microsoft.com/office/officeart/2005/8/layout/lProcess1"/>
    <dgm:cxn modelId="{2F26E470-B2FD-4A85-8E54-386647D4A2B9}" type="presOf" srcId="{1812EE37-B3FB-4AAF-9FEB-04AC7B32AB1A}" destId="{E11B77CE-7035-417A-98D0-AFF8E487CADF}" srcOrd="0" destOrd="0" presId="urn:microsoft.com/office/officeart/2005/8/layout/lProcess1"/>
    <dgm:cxn modelId="{8F9B8055-4490-4AA0-8E21-93D23CB9F657}" srcId="{AC083F6A-53AD-4797-A75D-94EDDAD19519}" destId="{E44B8093-BE33-4D23-942C-AAFA6A93FF1A}" srcOrd="0" destOrd="0" parTransId="{9F6EF573-7319-40AD-8825-1511AD1EA0AC}" sibTransId="{A031E0E8-203B-423D-97A3-B86FD19473CE}"/>
    <dgm:cxn modelId="{A50E5A93-3BF7-4678-9FD5-314E413818C1}" type="presOf" srcId="{E44B8093-BE33-4D23-942C-AAFA6A93FF1A}" destId="{E158B16B-C2F3-4C43-A452-13C881B5B19D}" srcOrd="0" destOrd="0" presId="urn:microsoft.com/office/officeart/2005/8/layout/lProcess1"/>
    <dgm:cxn modelId="{86D951E7-9BBF-4674-93A6-91EEB155077F}" type="presOf" srcId="{669B570C-2684-478C-8FC6-0C4F4A60607C}" destId="{17D3FF6F-5C52-4A42-92BD-D16B30411B7B}" srcOrd="0" destOrd="0" presId="urn:microsoft.com/office/officeart/2005/8/layout/lProcess1"/>
    <dgm:cxn modelId="{93D8C5E4-D6AA-4AEC-84F3-4113A2B484DE}" srcId="{109E24A7-B69A-4B0D-B68D-C6EF915B8B62}" destId="{669B570C-2684-478C-8FC6-0C4F4A60607C}" srcOrd="1" destOrd="0" parTransId="{151EA488-FDC3-4FB9-A594-2D1272160ACF}" sibTransId="{8FBE5419-505C-4D68-A147-B6A8FA935820}"/>
    <dgm:cxn modelId="{ACB251A8-4640-421D-BD9F-EBC776BCB7C3}" type="presParOf" srcId="{52546D53-18B7-4B70-BAC1-F273A023844E}" destId="{49816D4F-3F2E-4149-93C0-B2F80DABF304}" srcOrd="0" destOrd="0" presId="urn:microsoft.com/office/officeart/2005/8/layout/lProcess1"/>
    <dgm:cxn modelId="{B239A8C6-B018-4BD3-86C7-2A1FECEAA72C}" type="presParOf" srcId="{49816D4F-3F2E-4149-93C0-B2F80DABF304}" destId="{A3002E3A-723A-450F-A347-9055AF1E47AE}" srcOrd="0" destOrd="0" presId="urn:microsoft.com/office/officeart/2005/8/layout/lProcess1"/>
    <dgm:cxn modelId="{5C73F5EC-E122-45FC-A50A-99A3F8318721}" type="presParOf" srcId="{49816D4F-3F2E-4149-93C0-B2F80DABF304}" destId="{67A28B82-6EF5-4F23-889E-E9BDE52B916B}" srcOrd="1" destOrd="0" presId="urn:microsoft.com/office/officeart/2005/8/layout/lProcess1"/>
    <dgm:cxn modelId="{EB2E7DB2-34A0-4BA1-B5B4-019707CB5027}" type="presParOf" srcId="{49816D4F-3F2E-4149-93C0-B2F80DABF304}" destId="{E158B16B-C2F3-4C43-A452-13C881B5B19D}" srcOrd="2" destOrd="0" presId="urn:microsoft.com/office/officeart/2005/8/layout/lProcess1"/>
    <dgm:cxn modelId="{C89DC108-EADD-4684-B960-F44B402CA200}" type="presParOf" srcId="{52546D53-18B7-4B70-BAC1-F273A023844E}" destId="{DAA5A502-D174-44C9-A96B-D6EB846BEF7C}" srcOrd="1" destOrd="0" presId="urn:microsoft.com/office/officeart/2005/8/layout/lProcess1"/>
    <dgm:cxn modelId="{B215659A-3E8D-4E9C-AE29-A7DA4F9FCABE}" type="presParOf" srcId="{52546D53-18B7-4B70-BAC1-F273A023844E}" destId="{64495367-7875-4B68-99A7-48ED83D6CB9F}" srcOrd="2" destOrd="0" presId="urn:microsoft.com/office/officeart/2005/8/layout/lProcess1"/>
    <dgm:cxn modelId="{4A8F4DAB-69A5-49FC-BD0B-3B5B9C6CF055}" type="presParOf" srcId="{64495367-7875-4B68-99A7-48ED83D6CB9F}" destId="{17D3FF6F-5C52-4A42-92BD-D16B30411B7B}" srcOrd="0" destOrd="0" presId="urn:microsoft.com/office/officeart/2005/8/layout/lProcess1"/>
    <dgm:cxn modelId="{5C842EAD-147E-4652-9CE2-D2AE8A2149B9}" type="presParOf" srcId="{64495367-7875-4B68-99A7-48ED83D6CB9F}" destId="{2CE7C707-E76E-4096-9160-B6AE424E0E18}" srcOrd="1" destOrd="0" presId="urn:microsoft.com/office/officeart/2005/8/layout/lProcess1"/>
    <dgm:cxn modelId="{0C956BC9-39E3-4C34-9EAE-89288254F6B2}" type="presParOf" srcId="{64495367-7875-4B68-99A7-48ED83D6CB9F}" destId="{E11B77CE-7035-417A-98D0-AFF8E487CADF}" srcOrd="2" destOrd="0" presId="urn:microsoft.com/office/officeart/2005/8/layout/lProcess1"/>
    <dgm:cxn modelId="{0289175F-A5FC-4B9A-8D37-890584B54982}" type="presParOf" srcId="{64495367-7875-4B68-99A7-48ED83D6CB9F}" destId="{E6B9B83E-59AF-4674-9632-8290C219811B}" srcOrd="3" destOrd="0" presId="urn:microsoft.com/office/officeart/2005/8/layout/lProcess1"/>
    <dgm:cxn modelId="{B7BE7F65-9F7F-4D74-B1E3-CD48ACC76C54}" type="presParOf" srcId="{64495367-7875-4B68-99A7-48ED83D6CB9F}" destId="{D38730EB-806C-4678-AB0F-B3AE7A9966C6}" srcOrd="4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C83DB40F-EE00-40F9-969B-1C7D7E1A379D}" type="doc">
      <dgm:prSet loTypeId="urn:microsoft.com/office/officeart/2005/8/layout/vList2" loCatId="list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FAB7D990-090A-469D-9AA1-EFB6AE0D8D3E}">
      <dgm:prSet phldrT="[Текст]"/>
      <dgm:spPr/>
      <dgm:t>
        <a:bodyPr/>
        <a:lstStyle/>
        <a:p>
          <a:r>
            <a:rPr lang="ru-RU" b="1" dirty="0" smtClean="0"/>
            <a:t>Лица, не имевшие возможности по 31 декабря 2020 года подать работодателю заявление вправе сделать это в любое врем. К таким лицам, в частности, относятся:</a:t>
          </a:r>
          <a:endParaRPr lang="ru-RU" dirty="0"/>
        </a:p>
      </dgm:t>
    </dgm:pt>
    <dgm:pt modelId="{62AD1433-541C-453B-8E18-EBA650B62977}" type="parTrans" cxnId="{43D6A8E8-71C5-4D57-B2DA-05ACC52053FD}">
      <dgm:prSet/>
      <dgm:spPr/>
      <dgm:t>
        <a:bodyPr/>
        <a:lstStyle/>
        <a:p>
          <a:endParaRPr lang="ru-RU"/>
        </a:p>
      </dgm:t>
    </dgm:pt>
    <dgm:pt modelId="{6B6C9E0C-D6D5-43A6-855A-DC89A382F084}" type="sibTrans" cxnId="{43D6A8E8-71C5-4D57-B2DA-05ACC52053FD}">
      <dgm:prSet/>
      <dgm:spPr/>
      <dgm:t>
        <a:bodyPr/>
        <a:lstStyle/>
        <a:p>
          <a:endParaRPr lang="ru-RU"/>
        </a:p>
      </dgm:t>
    </dgm:pt>
    <dgm:pt modelId="{907637A8-6419-48A2-98B9-44FBC2874378}">
      <dgm:prSet/>
      <dgm:spPr/>
      <dgm:t>
        <a:bodyPr/>
        <a:lstStyle/>
        <a:p>
          <a:r>
            <a:rPr lang="ru-RU" b="0" dirty="0" smtClean="0"/>
            <a:t>1) работники, которые по состоянию на 31 декабря 2020 года не исполняли свои трудовые обязанности и ранее не подали одно письменное заявление, но за ними сохранялось место работы, в том числе на период:</a:t>
          </a:r>
          <a:endParaRPr lang="ru-RU" b="0" dirty="0"/>
        </a:p>
      </dgm:t>
    </dgm:pt>
    <dgm:pt modelId="{199D05A5-5A07-4C12-A3F4-B3418431C8DD}" type="parTrans" cxnId="{98E796AE-7025-4B5E-AF91-B24C29CC7AA0}">
      <dgm:prSet/>
      <dgm:spPr/>
      <dgm:t>
        <a:bodyPr/>
        <a:lstStyle/>
        <a:p>
          <a:endParaRPr lang="ru-RU"/>
        </a:p>
      </dgm:t>
    </dgm:pt>
    <dgm:pt modelId="{C8304C52-C6AD-47F8-A319-6790C71FA83C}" type="sibTrans" cxnId="{98E796AE-7025-4B5E-AF91-B24C29CC7AA0}">
      <dgm:prSet/>
      <dgm:spPr/>
      <dgm:t>
        <a:bodyPr/>
        <a:lstStyle/>
        <a:p>
          <a:endParaRPr lang="ru-RU"/>
        </a:p>
      </dgm:t>
    </dgm:pt>
    <dgm:pt modelId="{A14CF1F8-3736-4409-9EF2-9F2476A8B387}">
      <dgm:prSet/>
      <dgm:spPr/>
      <dgm:t>
        <a:bodyPr/>
        <a:lstStyle/>
        <a:p>
          <a:r>
            <a:rPr lang="ru-RU" b="0" dirty="0" smtClean="0"/>
            <a:t>а) временной нетрудоспособности;</a:t>
          </a:r>
          <a:endParaRPr lang="ru-RU" b="0" dirty="0"/>
        </a:p>
      </dgm:t>
    </dgm:pt>
    <dgm:pt modelId="{CB2F2A2F-D359-4F71-9C2C-DBC87F2E5C81}" type="parTrans" cxnId="{75AD82D1-10CB-4B2A-B36E-6A242F9DF6C8}">
      <dgm:prSet/>
      <dgm:spPr/>
      <dgm:t>
        <a:bodyPr/>
        <a:lstStyle/>
        <a:p>
          <a:endParaRPr lang="ru-RU"/>
        </a:p>
      </dgm:t>
    </dgm:pt>
    <dgm:pt modelId="{C1697355-9DA7-480E-89C3-6470293DE1AA}" type="sibTrans" cxnId="{75AD82D1-10CB-4B2A-B36E-6A242F9DF6C8}">
      <dgm:prSet/>
      <dgm:spPr/>
      <dgm:t>
        <a:bodyPr/>
        <a:lstStyle/>
        <a:p>
          <a:endParaRPr lang="ru-RU"/>
        </a:p>
      </dgm:t>
    </dgm:pt>
    <dgm:pt modelId="{F10B60DD-4A72-48A8-8346-6877532545C5}">
      <dgm:prSet/>
      <dgm:spPr/>
      <dgm:t>
        <a:bodyPr/>
        <a:lstStyle/>
        <a:p>
          <a:r>
            <a:rPr lang="ru-RU" b="0" dirty="0" smtClean="0"/>
            <a:t>б) отпуска;</a:t>
          </a:r>
          <a:endParaRPr lang="ru-RU" b="0" dirty="0"/>
        </a:p>
      </dgm:t>
    </dgm:pt>
    <dgm:pt modelId="{2A9B2594-9DB1-4D5F-85BC-A465849077A4}" type="parTrans" cxnId="{AB641507-1DC1-4A90-B7BA-0C77DFBCA7BB}">
      <dgm:prSet/>
      <dgm:spPr/>
      <dgm:t>
        <a:bodyPr/>
        <a:lstStyle/>
        <a:p>
          <a:endParaRPr lang="ru-RU"/>
        </a:p>
      </dgm:t>
    </dgm:pt>
    <dgm:pt modelId="{1A657399-FD21-45F6-BD44-4753071C561E}" type="sibTrans" cxnId="{AB641507-1DC1-4A90-B7BA-0C77DFBCA7BB}">
      <dgm:prSet/>
      <dgm:spPr/>
      <dgm:t>
        <a:bodyPr/>
        <a:lstStyle/>
        <a:p>
          <a:endParaRPr lang="ru-RU"/>
        </a:p>
      </dgm:t>
    </dgm:pt>
    <dgm:pt modelId="{0D84582C-30FF-46BD-B943-517E50F6D61B}">
      <dgm:prSet/>
      <dgm:spPr/>
      <dgm:t>
        <a:bodyPr/>
        <a:lstStyle/>
        <a:p>
          <a:r>
            <a:rPr lang="ru-RU" b="0" dirty="0" smtClean="0"/>
            <a:t>в) отстранения от работы;</a:t>
          </a:r>
          <a:endParaRPr lang="ru-RU" b="0" dirty="0"/>
        </a:p>
      </dgm:t>
    </dgm:pt>
    <dgm:pt modelId="{8C1E5713-511C-49F9-8BD9-C44D4BCFEC7C}" type="parTrans" cxnId="{83072C2E-271D-4856-879A-175AE1A29D88}">
      <dgm:prSet/>
      <dgm:spPr/>
      <dgm:t>
        <a:bodyPr/>
        <a:lstStyle/>
        <a:p>
          <a:endParaRPr lang="ru-RU"/>
        </a:p>
      </dgm:t>
    </dgm:pt>
    <dgm:pt modelId="{A08921B5-7B16-4F3F-A435-AABABACD9E8A}" type="sibTrans" cxnId="{83072C2E-271D-4856-879A-175AE1A29D88}">
      <dgm:prSet/>
      <dgm:spPr/>
      <dgm:t>
        <a:bodyPr/>
        <a:lstStyle/>
        <a:p>
          <a:endParaRPr lang="ru-RU"/>
        </a:p>
      </dgm:t>
    </dgm:pt>
    <dgm:pt modelId="{7B9AABB0-A384-4B00-9948-2570CEE4EBCF}">
      <dgm:prSet/>
      <dgm:spPr/>
      <dgm:t>
        <a:bodyPr/>
        <a:lstStyle/>
        <a:p>
          <a:r>
            <a:rPr lang="ru-RU" b="0" dirty="0" smtClean="0"/>
            <a:t>2) лица, имеющие стаж работы по трудовому договору (служебному контракту), но по состоянию на 31 декабря 2020 года не состоявшие в трудовых (служебных) отношениях и до указанной даты не подавшие заявление.</a:t>
          </a:r>
          <a:endParaRPr lang="ru-RU" b="0" dirty="0"/>
        </a:p>
      </dgm:t>
    </dgm:pt>
    <dgm:pt modelId="{D8BDAD5C-0D88-401B-93E0-E37B9BE76CF5}" type="parTrans" cxnId="{6E313608-925C-46D9-8E99-C43F48374E9D}">
      <dgm:prSet/>
      <dgm:spPr/>
      <dgm:t>
        <a:bodyPr/>
        <a:lstStyle/>
        <a:p>
          <a:endParaRPr lang="ru-RU"/>
        </a:p>
      </dgm:t>
    </dgm:pt>
    <dgm:pt modelId="{C09C14ED-329D-40CF-8E51-8C6B8FFABC47}" type="sibTrans" cxnId="{6E313608-925C-46D9-8E99-C43F48374E9D}">
      <dgm:prSet/>
      <dgm:spPr/>
      <dgm:t>
        <a:bodyPr/>
        <a:lstStyle/>
        <a:p>
          <a:endParaRPr lang="ru-RU"/>
        </a:p>
      </dgm:t>
    </dgm:pt>
    <dgm:pt modelId="{DB4AA3A1-0BBD-4194-A3C8-24D15920DCF9}" type="pres">
      <dgm:prSet presAssocID="{C83DB40F-EE00-40F9-969B-1C7D7E1A379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6A52D47-1279-4377-824B-62424357AE1D}" type="pres">
      <dgm:prSet presAssocID="{FAB7D990-090A-469D-9AA1-EFB6AE0D8D3E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6F8C7B-F398-43E4-A2F1-CC126CE4FC51}" type="pres">
      <dgm:prSet presAssocID="{FAB7D990-090A-469D-9AA1-EFB6AE0D8D3E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E313608-925C-46D9-8E99-C43F48374E9D}" srcId="{FAB7D990-090A-469D-9AA1-EFB6AE0D8D3E}" destId="{7B9AABB0-A384-4B00-9948-2570CEE4EBCF}" srcOrd="1" destOrd="0" parTransId="{D8BDAD5C-0D88-401B-93E0-E37B9BE76CF5}" sibTransId="{C09C14ED-329D-40CF-8E51-8C6B8FFABC47}"/>
    <dgm:cxn modelId="{98E796AE-7025-4B5E-AF91-B24C29CC7AA0}" srcId="{FAB7D990-090A-469D-9AA1-EFB6AE0D8D3E}" destId="{907637A8-6419-48A2-98B9-44FBC2874378}" srcOrd="0" destOrd="0" parTransId="{199D05A5-5A07-4C12-A3F4-B3418431C8DD}" sibTransId="{C8304C52-C6AD-47F8-A319-6790C71FA83C}"/>
    <dgm:cxn modelId="{FFD6717D-F43A-4659-9ADD-5D2CC2CB0257}" type="presOf" srcId="{7B9AABB0-A384-4B00-9948-2570CEE4EBCF}" destId="{986F8C7B-F398-43E4-A2F1-CC126CE4FC51}" srcOrd="0" destOrd="4" presId="urn:microsoft.com/office/officeart/2005/8/layout/vList2"/>
    <dgm:cxn modelId="{83072C2E-271D-4856-879A-175AE1A29D88}" srcId="{907637A8-6419-48A2-98B9-44FBC2874378}" destId="{0D84582C-30FF-46BD-B943-517E50F6D61B}" srcOrd="2" destOrd="0" parTransId="{8C1E5713-511C-49F9-8BD9-C44D4BCFEC7C}" sibTransId="{A08921B5-7B16-4F3F-A435-AABABACD9E8A}"/>
    <dgm:cxn modelId="{3178D58F-8439-4890-B0EE-37BB0058FC9C}" type="presOf" srcId="{907637A8-6419-48A2-98B9-44FBC2874378}" destId="{986F8C7B-F398-43E4-A2F1-CC126CE4FC51}" srcOrd="0" destOrd="0" presId="urn:microsoft.com/office/officeart/2005/8/layout/vList2"/>
    <dgm:cxn modelId="{F98A241F-43D5-4FAB-912E-0BBD7ED4BF5C}" type="presOf" srcId="{C83DB40F-EE00-40F9-969B-1C7D7E1A379D}" destId="{DB4AA3A1-0BBD-4194-A3C8-24D15920DCF9}" srcOrd="0" destOrd="0" presId="urn:microsoft.com/office/officeart/2005/8/layout/vList2"/>
    <dgm:cxn modelId="{6B21F2CD-C727-4C33-85B7-DA5C16DD4CD0}" type="presOf" srcId="{A14CF1F8-3736-4409-9EF2-9F2476A8B387}" destId="{986F8C7B-F398-43E4-A2F1-CC126CE4FC51}" srcOrd="0" destOrd="1" presId="urn:microsoft.com/office/officeart/2005/8/layout/vList2"/>
    <dgm:cxn modelId="{75AD82D1-10CB-4B2A-B36E-6A242F9DF6C8}" srcId="{907637A8-6419-48A2-98B9-44FBC2874378}" destId="{A14CF1F8-3736-4409-9EF2-9F2476A8B387}" srcOrd="0" destOrd="0" parTransId="{CB2F2A2F-D359-4F71-9C2C-DBC87F2E5C81}" sibTransId="{C1697355-9DA7-480E-89C3-6470293DE1AA}"/>
    <dgm:cxn modelId="{050AED9D-CD04-487B-815A-F1338ABE7361}" type="presOf" srcId="{0D84582C-30FF-46BD-B943-517E50F6D61B}" destId="{986F8C7B-F398-43E4-A2F1-CC126CE4FC51}" srcOrd="0" destOrd="3" presId="urn:microsoft.com/office/officeart/2005/8/layout/vList2"/>
    <dgm:cxn modelId="{43D6A8E8-71C5-4D57-B2DA-05ACC52053FD}" srcId="{C83DB40F-EE00-40F9-969B-1C7D7E1A379D}" destId="{FAB7D990-090A-469D-9AA1-EFB6AE0D8D3E}" srcOrd="0" destOrd="0" parTransId="{62AD1433-541C-453B-8E18-EBA650B62977}" sibTransId="{6B6C9E0C-D6D5-43A6-855A-DC89A382F084}"/>
    <dgm:cxn modelId="{AB641507-1DC1-4A90-B7BA-0C77DFBCA7BB}" srcId="{907637A8-6419-48A2-98B9-44FBC2874378}" destId="{F10B60DD-4A72-48A8-8346-6877532545C5}" srcOrd="1" destOrd="0" parTransId="{2A9B2594-9DB1-4D5F-85BC-A465849077A4}" sibTransId="{1A657399-FD21-45F6-BD44-4753071C561E}"/>
    <dgm:cxn modelId="{1BF7948D-52E2-4F3C-99FF-707E0BB246ED}" type="presOf" srcId="{F10B60DD-4A72-48A8-8346-6877532545C5}" destId="{986F8C7B-F398-43E4-A2F1-CC126CE4FC51}" srcOrd="0" destOrd="2" presId="urn:microsoft.com/office/officeart/2005/8/layout/vList2"/>
    <dgm:cxn modelId="{6D4343F8-8DE7-486B-9EEA-D90871CC00DF}" type="presOf" srcId="{FAB7D990-090A-469D-9AA1-EFB6AE0D8D3E}" destId="{36A52D47-1279-4377-824B-62424357AE1D}" srcOrd="0" destOrd="0" presId="urn:microsoft.com/office/officeart/2005/8/layout/vList2"/>
    <dgm:cxn modelId="{645D6228-8F41-4B93-9CAA-6BD4CE38E2B8}" type="presParOf" srcId="{DB4AA3A1-0BBD-4194-A3C8-24D15920DCF9}" destId="{36A52D47-1279-4377-824B-62424357AE1D}" srcOrd="0" destOrd="0" presId="urn:microsoft.com/office/officeart/2005/8/layout/vList2"/>
    <dgm:cxn modelId="{193C6F9E-05EA-43EB-B797-2BBD70EC4488}" type="presParOf" srcId="{DB4AA3A1-0BBD-4194-A3C8-24D15920DCF9}" destId="{986F8C7B-F398-43E4-A2F1-CC126CE4FC51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3FDC2B2-66C2-4E64-9F7C-BD7564C2DE60}" type="doc">
      <dgm:prSet loTypeId="urn:microsoft.com/office/officeart/2005/8/layout/vList2" loCatId="list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D3EABA4D-17C7-4678-BC0E-170F0008D3C5}">
      <dgm:prSet phldrT="[Текст]"/>
      <dgm:spPr/>
      <dgm:t>
        <a:bodyPr/>
        <a:lstStyle/>
        <a:p>
          <a:r>
            <a:rPr lang="ru-RU" dirty="0" smtClean="0"/>
            <a:t>В </a:t>
          </a:r>
          <a:r>
            <a:rPr lang="ru-RU" b="1" dirty="0" smtClean="0"/>
            <a:t>сведения о трудовой деятельности</a:t>
          </a:r>
          <a:r>
            <a:rPr lang="ru-RU" dirty="0" smtClean="0"/>
            <a:t> включаются</a:t>
          </a:r>
          <a:endParaRPr lang="ru-RU" dirty="0"/>
        </a:p>
      </dgm:t>
    </dgm:pt>
    <dgm:pt modelId="{0D68A2AC-5EE6-47D7-B483-AAA3F9305D84}" type="parTrans" cxnId="{217B68E9-9910-42ED-87D1-C850A3296F08}">
      <dgm:prSet/>
      <dgm:spPr/>
      <dgm:t>
        <a:bodyPr/>
        <a:lstStyle/>
        <a:p>
          <a:endParaRPr lang="ru-RU"/>
        </a:p>
      </dgm:t>
    </dgm:pt>
    <dgm:pt modelId="{158E4BE0-4609-42C7-ABA7-2C81CF263CCE}" type="sibTrans" cxnId="{217B68E9-9910-42ED-87D1-C850A3296F08}">
      <dgm:prSet/>
      <dgm:spPr/>
      <dgm:t>
        <a:bodyPr/>
        <a:lstStyle/>
        <a:p>
          <a:endParaRPr lang="ru-RU"/>
        </a:p>
      </dgm:t>
    </dgm:pt>
    <dgm:pt modelId="{28682F93-30D7-4470-87AD-EDBF4E5232DA}">
      <dgm:prSet phldrT="[Текст]"/>
      <dgm:spPr/>
      <dgm:t>
        <a:bodyPr/>
        <a:lstStyle/>
        <a:p>
          <a:r>
            <a:rPr lang="ru-RU" dirty="0" smtClean="0"/>
            <a:t>информация</a:t>
          </a:r>
          <a:r>
            <a:rPr lang="ru-RU" b="1" dirty="0" smtClean="0"/>
            <a:t> о работнике, </a:t>
          </a:r>
          <a:endParaRPr lang="ru-RU" dirty="0"/>
        </a:p>
      </dgm:t>
    </dgm:pt>
    <dgm:pt modelId="{31DA30BA-8912-49A8-87AA-9943FDEEA7B6}" type="parTrans" cxnId="{2DA5801E-5539-42C5-B7B1-8429E8660716}">
      <dgm:prSet/>
      <dgm:spPr/>
    </dgm:pt>
    <dgm:pt modelId="{B0C186B3-0CDF-42F1-8192-D27A93EA5C27}" type="sibTrans" cxnId="{2DA5801E-5539-42C5-B7B1-8429E8660716}">
      <dgm:prSet/>
      <dgm:spPr/>
    </dgm:pt>
    <dgm:pt modelId="{4ED9B584-03C4-46C6-A366-744211B6DF1D}">
      <dgm:prSet phldrT="[Текст]"/>
      <dgm:spPr/>
      <dgm:t>
        <a:bodyPr/>
        <a:lstStyle/>
        <a:p>
          <a:r>
            <a:rPr lang="ru-RU" dirty="0" smtClean="0"/>
            <a:t>месте его работы, </a:t>
          </a:r>
          <a:endParaRPr lang="ru-RU" dirty="0"/>
        </a:p>
      </dgm:t>
    </dgm:pt>
    <dgm:pt modelId="{900E7DF2-8415-4609-AB5A-3AB2607CF7C4}" type="parTrans" cxnId="{EE989EB4-8ED5-40B4-9B5A-B87129740DA1}">
      <dgm:prSet/>
      <dgm:spPr/>
    </dgm:pt>
    <dgm:pt modelId="{4D011368-D047-41BF-91F3-A92CECE0ED6B}" type="sibTrans" cxnId="{EE989EB4-8ED5-40B4-9B5A-B87129740DA1}">
      <dgm:prSet/>
      <dgm:spPr/>
    </dgm:pt>
    <dgm:pt modelId="{2B186477-AACA-41FF-BBD0-346B9617DA83}">
      <dgm:prSet phldrT="[Текст]"/>
      <dgm:spPr/>
      <dgm:t>
        <a:bodyPr/>
        <a:lstStyle/>
        <a:p>
          <a:r>
            <a:rPr lang="ru-RU" dirty="0" smtClean="0"/>
            <a:t>его трудовой функции, </a:t>
          </a:r>
          <a:endParaRPr lang="ru-RU" dirty="0"/>
        </a:p>
      </dgm:t>
    </dgm:pt>
    <dgm:pt modelId="{3C9141AB-A8AF-46B8-A774-6DCC1CEB2ED7}" type="parTrans" cxnId="{B433EE6A-195A-4C3E-8448-D852FC1780F2}">
      <dgm:prSet/>
      <dgm:spPr/>
    </dgm:pt>
    <dgm:pt modelId="{987154FC-6B89-4CAA-8435-9935B814615F}" type="sibTrans" cxnId="{B433EE6A-195A-4C3E-8448-D852FC1780F2}">
      <dgm:prSet/>
      <dgm:spPr/>
    </dgm:pt>
    <dgm:pt modelId="{748EB0A3-C8E8-4928-BB40-8AF63F6318A8}">
      <dgm:prSet phldrT="[Текст]"/>
      <dgm:spPr/>
      <dgm:t>
        <a:bodyPr/>
        <a:lstStyle/>
        <a:p>
          <a:r>
            <a:rPr lang="ru-RU" b="1" dirty="0" smtClean="0"/>
            <a:t>переводах </a:t>
          </a:r>
          <a:r>
            <a:rPr lang="ru-RU" dirty="0" smtClean="0"/>
            <a:t>работника </a:t>
          </a:r>
          <a:r>
            <a:rPr lang="ru-RU" b="1" dirty="0" smtClean="0"/>
            <a:t>на другую постоянную работу, </a:t>
          </a:r>
          <a:endParaRPr lang="ru-RU" dirty="0"/>
        </a:p>
      </dgm:t>
    </dgm:pt>
    <dgm:pt modelId="{26E6AA72-C0B1-443C-B71C-DF933204AF73}" type="parTrans" cxnId="{895E2B84-71AC-407E-8293-4C1D371307FD}">
      <dgm:prSet/>
      <dgm:spPr/>
    </dgm:pt>
    <dgm:pt modelId="{08AACC97-71D7-4759-B636-6FB108278D93}" type="sibTrans" cxnId="{895E2B84-71AC-407E-8293-4C1D371307FD}">
      <dgm:prSet/>
      <dgm:spPr/>
    </dgm:pt>
    <dgm:pt modelId="{5D3B9AA3-02B5-40D3-AB16-C6C012F01069}">
      <dgm:prSet phldrT="[Текст]"/>
      <dgm:spPr/>
      <dgm:t>
        <a:bodyPr/>
        <a:lstStyle/>
        <a:p>
          <a:r>
            <a:rPr lang="ru-RU" b="1" dirty="0" smtClean="0"/>
            <a:t>об увольнении работника</a:t>
          </a:r>
          <a:r>
            <a:rPr lang="ru-RU" dirty="0" smtClean="0"/>
            <a:t> с указанием </a:t>
          </a:r>
          <a:r>
            <a:rPr lang="ru-RU" b="1" dirty="0" smtClean="0"/>
            <a:t>основания </a:t>
          </a:r>
          <a:r>
            <a:rPr lang="ru-RU" dirty="0" smtClean="0"/>
            <a:t>и причины </a:t>
          </a:r>
          <a:r>
            <a:rPr lang="ru-RU" b="1" dirty="0" smtClean="0"/>
            <a:t>прекращения трудового договора</a:t>
          </a:r>
          <a:r>
            <a:rPr lang="ru-RU" dirty="0" smtClean="0"/>
            <a:t>, </a:t>
          </a:r>
          <a:endParaRPr lang="ru-RU" dirty="0"/>
        </a:p>
      </dgm:t>
    </dgm:pt>
    <dgm:pt modelId="{940A3A81-457F-494E-A5A9-49874B687F8E}" type="parTrans" cxnId="{162F99CA-E14D-4320-9DDE-735D0936EBBF}">
      <dgm:prSet/>
      <dgm:spPr/>
    </dgm:pt>
    <dgm:pt modelId="{D227FBA4-887C-4C09-9A32-9C56AC6F5123}" type="sibTrans" cxnId="{162F99CA-E14D-4320-9DDE-735D0936EBBF}">
      <dgm:prSet/>
      <dgm:spPr/>
    </dgm:pt>
    <dgm:pt modelId="{AAF9B942-F12A-4B8F-94DB-D0A117B66224}">
      <dgm:prSet phldrT="[Текст]"/>
      <dgm:spPr/>
      <dgm:t>
        <a:bodyPr/>
        <a:lstStyle/>
        <a:p>
          <a:r>
            <a:rPr lang="ru-RU" dirty="0" smtClean="0"/>
            <a:t>другая предусмотренная Трудовым  Кодексом, иным федеральным законом информация</a:t>
          </a:r>
          <a:endParaRPr lang="ru-RU" dirty="0"/>
        </a:p>
      </dgm:t>
    </dgm:pt>
    <dgm:pt modelId="{9BABB5CC-92BF-4A32-87FE-2677F3140C0B}" type="parTrans" cxnId="{632D76BC-9B35-4CD3-8525-65CD5FA08482}">
      <dgm:prSet/>
      <dgm:spPr/>
    </dgm:pt>
    <dgm:pt modelId="{EC1CFB27-94D4-4273-8857-C6C763159B88}" type="sibTrans" cxnId="{632D76BC-9B35-4CD3-8525-65CD5FA08482}">
      <dgm:prSet/>
      <dgm:spPr/>
    </dgm:pt>
    <dgm:pt modelId="{DC8985D7-C6A3-4A48-B9DB-42AE48F32C06}" type="pres">
      <dgm:prSet presAssocID="{C3FDC2B2-66C2-4E64-9F7C-BD7564C2DE6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8EF9C2E-A1F6-4040-A0CB-3CDD2AD50C5E}" type="pres">
      <dgm:prSet presAssocID="{D3EABA4D-17C7-4678-BC0E-170F0008D3C5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3ED92B-8581-4F9E-AA52-DE0715A5D7BD}" type="pres">
      <dgm:prSet presAssocID="{D3EABA4D-17C7-4678-BC0E-170F0008D3C5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A543961-BF2A-4E56-81AC-D2C3587EB86D}" type="presOf" srcId="{D3EABA4D-17C7-4678-BC0E-170F0008D3C5}" destId="{68EF9C2E-A1F6-4040-A0CB-3CDD2AD50C5E}" srcOrd="0" destOrd="0" presId="urn:microsoft.com/office/officeart/2005/8/layout/vList2"/>
    <dgm:cxn modelId="{EE989EB4-8ED5-40B4-9B5A-B87129740DA1}" srcId="{D3EABA4D-17C7-4678-BC0E-170F0008D3C5}" destId="{4ED9B584-03C4-46C6-A366-744211B6DF1D}" srcOrd="1" destOrd="0" parTransId="{900E7DF2-8415-4609-AB5A-3AB2607CF7C4}" sibTransId="{4D011368-D047-41BF-91F3-A92CECE0ED6B}"/>
    <dgm:cxn modelId="{632D76BC-9B35-4CD3-8525-65CD5FA08482}" srcId="{D3EABA4D-17C7-4678-BC0E-170F0008D3C5}" destId="{AAF9B942-F12A-4B8F-94DB-D0A117B66224}" srcOrd="5" destOrd="0" parTransId="{9BABB5CC-92BF-4A32-87FE-2677F3140C0B}" sibTransId="{EC1CFB27-94D4-4273-8857-C6C763159B88}"/>
    <dgm:cxn modelId="{2DA5801E-5539-42C5-B7B1-8429E8660716}" srcId="{D3EABA4D-17C7-4678-BC0E-170F0008D3C5}" destId="{28682F93-30D7-4470-87AD-EDBF4E5232DA}" srcOrd="0" destOrd="0" parTransId="{31DA30BA-8912-49A8-87AA-9943FDEEA7B6}" sibTransId="{B0C186B3-0CDF-42F1-8192-D27A93EA5C27}"/>
    <dgm:cxn modelId="{70CF1352-8004-4801-A6CF-884343BE78EA}" type="presOf" srcId="{C3FDC2B2-66C2-4E64-9F7C-BD7564C2DE60}" destId="{DC8985D7-C6A3-4A48-B9DB-42AE48F32C06}" srcOrd="0" destOrd="0" presId="urn:microsoft.com/office/officeart/2005/8/layout/vList2"/>
    <dgm:cxn modelId="{BDE3AC71-F746-44FF-AE3A-1316C0BD378C}" type="presOf" srcId="{AAF9B942-F12A-4B8F-94DB-D0A117B66224}" destId="{CB3ED92B-8581-4F9E-AA52-DE0715A5D7BD}" srcOrd="0" destOrd="5" presId="urn:microsoft.com/office/officeart/2005/8/layout/vList2"/>
    <dgm:cxn modelId="{162F99CA-E14D-4320-9DDE-735D0936EBBF}" srcId="{D3EABA4D-17C7-4678-BC0E-170F0008D3C5}" destId="{5D3B9AA3-02B5-40D3-AB16-C6C012F01069}" srcOrd="4" destOrd="0" parTransId="{940A3A81-457F-494E-A5A9-49874B687F8E}" sibTransId="{D227FBA4-887C-4C09-9A32-9C56AC6F5123}"/>
    <dgm:cxn modelId="{8E4CAA95-1DDC-4CA7-A35B-B1D0B80728AA}" type="presOf" srcId="{748EB0A3-C8E8-4928-BB40-8AF63F6318A8}" destId="{CB3ED92B-8581-4F9E-AA52-DE0715A5D7BD}" srcOrd="0" destOrd="3" presId="urn:microsoft.com/office/officeart/2005/8/layout/vList2"/>
    <dgm:cxn modelId="{AE9669EB-FC83-47F6-9C14-F73296C93D7D}" type="presOf" srcId="{2B186477-AACA-41FF-BBD0-346B9617DA83}" destId="{CB3ED92B-8581-4F9E-AA52-DE0715A5D7BD}" srcOrd="0" destOrd="2" presId="urn:microsoft.com/office/officeart/2005/8/layout/vList2"/>
    <dgm:cxn modelId="{BF1691A7-42E2-4AA1-93B5-B026751C38F7}" type="presOf" srcId="{4ED9B584-03C4-46C6-A366-744211B6DF1D}" destId="{CB3ED92B-8581-4F9E-AA52-DE0715A5D7BD}" srcOrd="0" destOrd="1" presId="urn:microsoft.com/office/officeart/2005/8/layout/vList2"/>
    <dgm:cxn modelId="{F9D38986-3107-4E97-8C9E-64DC78EC146E}" type="presOf" srcId="{5D3B9AA3-02B5-40D3-AB16-C6C012F01069}" destId="{CB3ED92B-8581-4F9E-AA52-DE0715A5D7BD}" srcOrd="0" destOrd="4" presId="urn:microsoft.com/office/officeart/2005/8/layout/vList2"/>
    <dgm:cxn modelId="{895E2B84-71AC-407E-8293-4C1D371307FD}" srcId="{D3EABA4D-17C7-4678-BC0E-170F0008D3C5}" destId="{748EB0A3-C8E8-4928-BB40-8AF63F6318A8}" srcOrd="3" destOrd="0" parTransId="{26E6AA72-C0B1-443C-B71C-DF933204AF73}" sibTransId="{08AACC97-71D7-4759-B636-6FB108278D93}"/>
    <dgm:cxn modelId="{B433EE6A-195A-4C3E-8448-D852FC1780F2}" srcId="{D3EABA4D-17C7-4678-BC0E-170F0008D3C5}" destId="{2B186477-AACA-41FF-BBD0-346B9617DA83}" srcOrd="2" destOrd="0" parTransId="{3C9141AB-A8AF-46B8-A774-6DCC1CEB2ED7}" sibTransId="{987154FC-6B89-4CAA-8435-9935B814615F}"/>
    <dgm:cxn modelId="{217B68E9-9910-42ED-87D1-C850A3296F08}" srcId="{C3FDC2B2-66C2-4E64-9F7C-BD7564C2DE60}" destId="{D3EABA4D-17C7-4678-BC0E-170F0008D3C5}" srcOrd="0" destOrd="0" parTransId="{0D68A2AC-5EE6-47D7-B483-AAA3F9305D84}" sibTransId="{158E4BE0-4609-42C7-ABA7-2C81CF263CCE}"/>
    <dgm:cxn modelId="{A1640BC0-F019-4F0F-B733-B671D0751217}" type="presOf" srcId="{28682F93-30D7-4470-87AD-EDBF4E5232DA}" destId="{CB3ED92B-8581-4F9E-AA52-DE0715A5D7BD}" srcOrd="0" destOrd="0" presId="urn:microsoft.com/office/officeart/2005/8/layout/vList2"/>
    <dgm:cxn modelId="{E97D3FAB-F038-444A-BBC0-DE8A23C89331}" type="presParOf" srcId="{DC8985D7-C6A3-4A48-B9DB-42AE48F32C06}" destId="{68EF9C2E-A1F6-4040-A0CB-3CDD2AD50C5E}" srcOrd="0" destOrd="0" presId="urn:microsoft.com/office/officeart/2005/8/layout/vList2"/>
    <dgm:cxn modelId="{967A5108-5535-4B0F-933F-8664BB2026B2}" type="presParOf" srcId="{DC8985D7-C6A3-4A48-B9DB-42AE48F32C06}" destId="{CB3ED92B-8581-4F9E-AA52-DE0715A5D7BD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CFE463BF-42A1-4969-8479-55124A327887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4CD01C2-C5E2-4081-B3E5-1B41287CE15F}">
      <dgm:prSet phldrT="[Текст]"/>
      <dgm:spPr/>
      <dgm:t>
        <a:bodyPr/>
        <a:lstStyle/>
        <a:p>
          <a:r>
            <a:rPr lang="ru-RU" dirty="0" smtClean="0"/>
            <a:t>Предоставить ее сможет</a:t>
          </a:r>
          <a:endParaRPr lang="ru-RU" dirty="0"/>
        </a:p>
      </dgm:t>
    </dgm:pt>
    <dgm:pt modelId="{D3D7C6BE-029E-4759-9D49-4D0F3034668C}" type="parTrans" cxnId="{E013DFA7-74B4-4053-A707-71B4BF9393A6}">
      <dgm:prSet/>
      <dgm:spPr/>
      <dgm:t>
        <a:bodyPr/>
        <a:lstStyle/>
        <a:p>
          <a:endParaRPr lang="ru-RU"/>
        </a:p>
      </dgm:t>
    </dgm:pt>
    <dgm:pt modelId="{711CCEFA-04AC-46E2-AE47-D2129E0BFD45}" type="sibTrans" cxnId="{E013DFA7-74B4-4053-A707-71B4BF9393A6}">
      <dgm:prSet/>
      <dgm:spPr/>
      <dgm:t>
        <a:bodyPr/>
        <a:lstStyle/>
        <a:p>
          <a:endParaRPr lang="ru-RU"/>
        </a:p>
      </dgm:t>
    </dgm:pt>
    <dgm:pt modelId="{F20DC197-6221-46C7-9108-C4A7AFF63D1B}">
      <dgm:prSet phldrT="[Текст]"/>
      <dgm:spPr/>
      <dgm:t>
        <a:bodyPr/>
        <a:lstStyle/>
        <a:p>
          <a:r>
            <a:rPr lang="ru-RU" dirty="0" smtClean="0"/>
            <a:t>нынешний или бывший работодатель (по последнему месту работы)</a:t>
          </a:r>
          <a:endParaRPr lang="ru-RU" dirty="0"/>
        </a:p>
      </dgm:t>
    </dgm:pt>
    <dgm:pt modelId="{91C05EF8-8611-447F-8807-4ACE589D00A5}" type="parTrans" cxnId="{6598236F-2D1D-4435-B01D-6C218DB795C8}">
      <dgm:prSet/>
      <dgm:spPr/>
      <dgm:t>
        <a:bodyPr/>
        <a:lstStyle/>
        <a:p>
          <a:endParaRPr lang="ru-RU"/>
        </a:p>
      </dgm:t>
    </dgm:pt>
    <dgm:pt modelId="{0170D2A7-E4C8-4B27-91DD-FA1778A381C8}" type="sibTrans" cxnId="{6598236F-2D1D-4435-B01D-6C218DB795C8}">
      <dgm:prSet/>
      <dgm:spPr/>
      <dgm:t>
        <a:bodyPr/>
        <a:lstStyle/>
        <a:p>
          <a:endParaRPr lang="ru-RU"/>
        </a:p>
      </dgm:t>
    </dgm:pt>
    <dgm:pt modelId="{799F8F55-682C-43B1-A881-FBCE7D36CEC0}">
      <dgm:prSet phldrT="[Текст]"/>
      <dgm:spPr/>
      <dgm:t>
        <a:bodyPr/>
        <a:lstStyle/>
        <a:p>
          <a:r>
            <a:rPr lang="ru-RU" dirty="0" smtClean="0"/>
            <a:t>управление ПФР</a:t>
          </a:r>
          <a:endParaRPr lang="ru-RU" dirty="0"/>
        </a:p>
      </dgm:t>
    </dgm:pt>
    <dgm:pt modelId="{C4B5DED1-1823-459E-AEDB-A188345B0FA0}" type="parTrans" cxnId="{6701D5F4-CB82-49E2-8D93-CF2780CC3BB9}">
      <dgm:prSet/>
      <dgm:spPr/>
      <dgm:t>
        <a:bodyPr/>
        <a:lstStyle/>
        <a:p>
          <a:endParaRPr lang="ru-RU"/>
        </a:p>
      </dgm:t>
    </dgm:pt>
    <dgm:pt modelId="{00B71AA3-A4E4-4DD9-8EE8-57E18922406C}" type="sibTrans" cxnId="{6701D5F4-CB82-49E2-8D93-CF2780CC3BB9}">
      <dgm:prSet/>
      <dgm:spPr/>
      <dgm:t>
        <a:bodyPr/>
        <a:lstStyle/>
        <a:p>
          <a:endParaRPr lang="ru-RU"/>
        </a:p>
      </dgm:t>
    </dgm:pt>
    <dgm:pt modelId="{46990427-2E5E-4B35-8308-1647D335FDFC}">
      <dgm:prSet phldrT="[Текст]"/>
      <dgm:spPr/>
      <dgm:t>
        <a:bodyPr/>
        <a:lstStyle/>
        <a:p>
          <a:r>
            <a:rPr lang="ru-RU" dirty="0" smtClean="0"/>
            <a:t>многофункциональный центр </a:t>
          </a:r>
          <a:r>
            <a:rPr lang="ru-RU" dirty="0" err="1" smtClean="0"/>
            <a:t>госуслуг</a:t>
          </a:r>
          <a:r>
            <a:rPr lang="ru-RU" dirty="0" smtClean="0"/>
            <a:t> (МФЦ)</a:t>
          </a:r>
          <a:endParaRPr lang="ru-RU" dirty="0"/>
        </a:p>
      </dgm:t>
    </dgm:pt>
    <dgm:pt modelId="{89DADA09-F61A-4B2B-83F3-F48CE35CA230}" type="parTrans" cxnId="{994B91EE-2765-48A6-BCEA-C68648E8BA6A}">
      <dgm:prSet/>
      <dgm:spPr/>
      <dgm:t>
        <a:bodyPr/>
        <a:lstStyle/>
        <a:p>
          <a:endParaRPr lang="ru-RU"/>
        </a:p>
      </dgm:t>
    </dgm:pt>
    <dgm:pt modelId="{510BD130-D1C4-4ECF-A4E7-726E903EE46D}" type="sibTrans" cxnId="{994B91EE-2765-48A6-BCEA-C68648E8BA6A}">
      <dgm:prSet/>
      <dgm:spPr/>
      <dgm:t>
        <a:bodyPr/>
        <a:lstStyle/>
        <a:p>
          <a:endParaRPr lang="ru-RU"/>
        </a:p>
      </dgm:t>
    </dgm:pt>
    <dgm:pt modelId="{1232E9A9-3F4D-49EE-A41A-426FC19447CB}">
      <dgm:prSet phldrT="[Текст]"/>
      <dgm:spPr/>
      <dgm:t>
        <a:bodyPr/>
        <a:lstStyle/>
        <a:p>
          <a:r>
            <a:rPr lang="ru-RU" dirty="0" smtClean="0"/>
            <a:t>на портале </a:t>
          </a:r>
          <a:r>
            <a:rPr lang="ru-RU" dirty="0" err="1" smtClean="0"/>
            <a:t>Госуслуги</a:t>
          </a:r>
          <a:endParaRPr lang="ru-RU" dirty="0"/>
        </a:p>
      </dgm:t>
    </dgm:pt>
    <dgm:pt modelId="{BE573A19-9635-4FDD-A90F-E788748F2E8D}" type="parTrans" cxnId="{7F794C24-1D11-4185-826A-ED706E96BAB2}">
      <dgm:prSet/>
      <dgm:spPr/>
    </dgm:pt>
    <dgm:pt modelId="{1A3F0157-35D6-46CD-B114-B4DAE6F3FE1B}" type="sibTrans" cxnId="{7F794C24-1D11-4185-826A-ED706E96BAB2}">
      <dgm:prSet/>
      <dgm:spPr/>
    </dgm:pt>
    <dgm:pt modelId="{7AE509FA-2614-474D-91EE-110C068B070B}" type="pres">
      <dgm:prSet presAssocID="{CFE463BF-42A1-4969-8479-55124A327887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632527A3-34AC-460D-8CBE-F05D891B2C9A}" type="pres">
      <dgm:prSet presAssocID="{B4CD01C2-C5E2-4081-B3E5-1B41287CE15F}" presName="thickLine" presStyleLbl="alignNode1" presStyleIdx="0" presStyleCnt="1"/>
      <dgm:spPr/>
    </dgm:pt>
    <dgm:pt modelId="{F142CB6E-468A-4627-A901-A6085375EDA4}" type="pres">
      <dgm:prSet presAssocID="{B4CD01C2-C5E2-4081-B3E5-1B41287CE15F}" presName="horz1" presStyleCnt="0"/>
      <dgm:spPr/>
    </dgm:pt>
    <dgm:pt modelId="{1CC0C6FF-65F3-4D36-8DF2-0E997D0BB21A}" type="pres">
      <dgm:prSet presAssocID="{B4CD01C2-C5E2-4081-B3E5-1B41287CE15F}" presName="tx1" presStyleLbl="revTx" presStyleIdx="0" presStyleCnt="5" custScaleX="119142"/>
      <dgm:spPr/>
      <dgm:t>
        <a:bodyPr/>
        <a:lstStyle/>
        <a:p>
          <a:endParaRPr lang="ru-RU"/>
        </a:p>
      </dgm:t>
    </dgm:pt>
    <dgm:pt modelId="{95E6B5ED-9157-4B7F-8772-9FD7901E6244}" type="pres">
      <dgm:prSet presAssocID="{B4CD01C2-C5E2-4081-B3E5-1B41287CE15F}" presName="vert1" presStyleCnt="0"/>
      <dgm:spPr/>
    </dgm:pt>
    <dgm:pt modelId="{6196A11B-45C0-4F72-BDBE-064BACBABA57}" type="pres">
      <dgm:prSet presAssocID="{F20DC197-6221-46C7-9108-C4A7AFF63D1B}" presName="vertSpace2a" presStyleCnt="0"/>
      <dgm:spPr/>
    </dgm:pt>
    <dgm:pt modelId="{1F7D0132-B7FA-4CAE-8914-3F645F51B719}" type="pres">
      <dgm:prSet presAssocID="{F20DC197-6221-46C7-9108-C4A7AFF63D1B}" presName="horz2" presStyleCnt="0"/>
      <dgm:spPr/>
    </dgm:pt>
    <dgm:pt modelId="{2356CF5D-1955-45CB-823E-32B61F01FDFD}" type="pres">
      <dgm:prSet presAssocID="{F20DC197-6221-46C7-9108-C4A7AFF63D1B}" presName="horzSpace2" presStyleCnt="0"/>
      <dgm:spPr/>
    </dgm:pt>
    <dgm:pt modelId="{06FF6A31-9A20-49FB-AD7C-8692FD336511}" type="pres">
      <dgm:prSet presAssocID="{F20DC197-6221-46C7-9108-C4A7AFF63D1B}" presName="tx2" presStyleLbl="revTx" presStyleIdx="1" presStyleCnt="5"/>
      <dgm:spPr/>
      <dgm:t>
        <a:bodyPr/>
        <a:lstStyle/>
        <a:p>
          <a:endParaRPr lang="ru-RU"/>
        </a:p>
      </dgm:t>
    </dgm:pt>
    <dgm:pt modelId="{850C6B81-231A-48DD-90D9-8DCD7C95F241}" type="pres">
      <dgm:prSet presAssocID="{F20DC197-6221-46C7-9108-C4A7AFF63D1B}" presName="vert2" presStyleCnt="0"/>
      <dgm:spPr/>
    </dgm:pt>
    <dgm:pt modelId="{CFAA4BE7-6F62-492F-B543-0648432511CB}" type="pres">
      <dgm:prSet presAssocID="{F20DC197-6221-46C7-9108-C4A7AFF63D1B}" presName="thinLine2b" presStyleLbl="callout" presStyleIdx="0" presStyleCnt="4"/>
      <dgm:spPr/>
    </dgm:pt>
    <dgm:pt modelId="{121ABF70-1E0E-4BA4-ACBD-651DDAC6CD0B}" type="pres">
      <dgm:prSet presAssocID="{F20DC197-6221-46C7-9108-C4A7AFF63D1B}" presName="vertSpace2b" presStyleCnt="0"/>
      <dgm:spPr/>
    </dgm:pt>
    <dgm:pt modelId="{A1CFBC14-C4DC-4C86-AB96-EC8E46F10266}" type="pres">
      <dgm:prSet presAssocID="{799F8F55-682C-43B1-A881-FBCE7D36CEC0}" presName="horz2" presStyleCnt="0"/>
      <dgm:spPr/>
    </dgm:pt>
    <dgm:pt modelId="{C6185ACB-AF5C-41B4-BC7B-2961F6F1E629}" type="pres">
      <dgm:prSet presAssocID="{799F8F55-682C-43B1-A881-FBCE7D36CEC0}" presName="horzSpace2" presStyleCnt="0"/>
      <dgm:spPr/>
    </dgm:pt>
    <dgm:pt modelId="{5D4A1E8B-9DD6-4BF3-B56E-2F033BDA2124}" type="pres">
      <dgm:prSet presAssocID="{799F8F55-682C-43B1-A881-FBCE7D36CEC0}" presName="tx2" presStyleLbl="revTx" presStyleIdx="2" presStyleCnt="5"/>
      <dgm:spPr/>
      <dgm:t>
        <a:bodyPr/>
        <a:lstStyle/>
        <a:p>
          <a:endParaRPr lang="ru-RU"/>
        </a:p>
      </dgm:t>
    </dgm:pt>
    <dgm:pt modelId="{4FF442BA-9DE4-4B71-B87D-5292F555A6E1}" type="pres">
      <dgm:prSet presAssocID="{799F8F55-682C-43B1-A881-FBCE7D36CEC0}" presName="vert2" presStyleCnt="0"/>
      <dgm:spPr/>
    </dgm:pt>
    <dgm:pt modelId="{DA9D5E52-D081-430E-8C77-2802A28439A5}" type="pres">
      <dgm:prSet presAssocID="{799F8F55-682C-43B1-A881-FBCE7D36CEC0}" presName="thinLine2b" presStyleLbl="callout" presStyleIdx="1" presStyleCnt="4"/>
      <dgm:spPr/>
    </dgm:pt>
    <dgm:pt modelId="{3C13661D-871E-4887-A1B7-28FAE7BC840A}" type="pres">
      <dgm:prSet presAssocID="{799F8F55-682C-43B1-A881-FBCE7D36CEC0}" presName="vertSpace2b" presStyleCnt="0"/>
      <dgm:spPr/>
    </dgm:pt>
    <dgm:pt modelId="{6A6AA4D3-4083-40AD-A31A-5DF7C7E61D71}" type="pres">
      <dgm:prSet presAssocID="{46990427-2E5E-4B35-8308-1647D335FDFC}" presName="horz2" presStyleCnt="0"/>
      <dgm:spPr/>
    </dgm:pt>
    <dgm:pt modelId="{C33BA56A-5483-4C0D-B9D8-CFA5259D8028}" type="pres">
      <dgm:prSet presAssocID="{46990427-2E5E-4B35-8308-1647D335FDFC}" presName="horzSpace2" presStyleCnt="0"/>
      <dgm:spPr/>
    </dgm:pt>
    <dgm:pt modelId="{2983CE74-D04B-4D61-9A2B-3F9D382909C8}" type="pres">
      <dgm:prSet presAssocID="{46990427-2E5E-4B35-8308-1647D335FDFC}" presName="tx2" presStyleLbl="revTx" presStyleIdx="3" presStyleCnt="5"/>
      <dgm:spPr/>
      <dgm:t>
        <a:bodyPr/>
        <a:lstStyle/>
        <a:p>
          <a:endParaRPr lang="ru-RU"/>
        </a:p>
      </dgm:t>
    </dgm:pt>
    <dgm:pt modelId="{7DACF3A8-6182-44A1-8D7D-AC92EBD9CA16}" type="pres">
      <dgm:prSet presAssocID="{46990427-2E5E-4B35-8308-1647D335FDFC}" presName="vert2" presStyleCnt="0"/>
      <dgm:spPr/>
    </dgm:pt>
    <dgm:pt modelId="{59F0E251-2877-4C13-8D60-99ED288EEF90}" type="pres">
      <dgm:prSet presAssocID="{46990427-2E5E-4B35-8308-1647D335FDFC}" presName="thinLine2b" presStyleLbl="callout" presStyleIdx="2" presStyleCnt="4"/>
      <dgm:spPr/>
    </dgm:pt>
    <dgm:pt modelId="{4B05758F-381F-44D1-8184-499427EA6BEE}" type="pres">
      <dgm:prSet presAssocID="{46990427-2E5E-4B35-8308-1647D335FDFC}" presName="vertSpace2b" presStyleCnt="0"/>
      <dgm:spPr/>
    </dgm:pt>
    <dgm:pt modelId="{A6EA652E-6B5C-4DF2-A294-6825058C5463}" type="pres">
      <dgm:prSet presAssocID="{1232E9A9-3F4D-49EE-A41A-426FC19447CB}" presName="horz2" presStyleCnt="0"/>
      <dgm:spPr/>
    </dgm:pt>
    <dgm:pt modelId="{9EB76717-D362-48D2-8926-271FD6B80395}" type="pres">
      <dgm:prSet presAssocID="{1232E9A9-3F4D-49EE-A41A-426FC19447CB}" presName="horzSpace2" presStyleCnt="0"/>
      <dgm:spPr/>
    </dgm:pt>
    <dgm:pt modelId="{59533530-FA5C-4086-8CF6-196F0E3EC49C}" type="pres">
      <dgm:prSet presAssocID="{1232E9A9-3F4D-49EE-A41A-426FC19447CB}" presName="tx2" presStyleLbl="revTx" presStyleIdx="4" presStyleCnt="5"/>
      <dgm:spPr/>
      <dgm:t>
        <a:bodyPr/>
        <a:lstStyle/>
        <a:p>
          <a:endParaRPr lang="ru-RU"/>
        </a:p>
      </dgm:t>
    </dgm:pt>
    <dgm:pt modelId="{5DD7FBA5-7D68-42AF-8174-6A85CD5DB69E}" type="pres">
      <dgm:prSet presAssocID="{1232E9A9-3F4D-49EE-A41A-426FC19447CB}" presName="vert2" presStyleCnt="0"/>
      <dgm:spPr/>
    </dgm:pt>
    <dgm:pt modelId="{C9CDFEF9-3D8E-4133-B515-CECDDFCE3BEA}" type="pres">
      <dgm:prSet presAssocID="{1232E9A9-3F4D-49EE-A41A-426FC19447CB}" presName="thinLine2b" presStyleLbl="callout" presStyleIdx="3" presStyleCnt="4"/>
      <dgm:spPr/>
    </dgm:pt>
    <dgm:pt modelId="{79138267-F566-462E-9FF3-1503AE91210D}" type="pres">
      <dgm:prSet presAssocID="{1232E9A9-3F4D-49EE-A41A-426FC19447CB}" presName="vertSpace2b" presStyleCnt="0"/>
      <dgm:spPr/>
    </dgm:pt>
  </dgm:ptLst>
  <dgm:cxnLst>
    <dgm:cxn modelId="{30241B54-9191-451D-A283-4A582F32932D}" type="presOf" srcId="{F20DC197-6221-46C7-9108-C4A7AFF63D1B}" destId="{06FF6A31-9A20-49FB-AD7C-8692FD336511}" srcOrd="0" destOrd="0" presId="urn:microsoft.com/office/officeart/2008/layout/LinedList"/>
    <dgm:cxn modelId="{F6FD20FF-7AE5-4102-BD0D-888DECE05651}" type="presOf" srcId="{1232E9A9-3F4D-49EE-A41A-426FC19447CB}" destId="{59533530-FA5C-4086-8CF6-196F0E3EC49C}" srcOrd="0" destOrd="0" presId="urn:microsoft.com/office/officeart/2008/layout/LinedList"/>
    <dgm:cxn modelId="{994B91EE-2765-48A6-BCEA-C68648E8BA6A}" srcId="{B4CD01C2-C5E2-4081-B3E5-1B41287CE15F}" destId="{46990427-2E5E-4B35-8308-1647D335FDFC}" srcOrd="2" destOrd="0" parTransId="{89DADA09-F61A-4B2B-83F3-F48CE35CA230}" sibTransId="{510BD130-D1C4-4ECF-A4E7-726E903EE46D}"/>
    <dgm:cxn modelId="{6598236F-2D1D-4435-B01D-6C218DB795C8}" srcId="{B4CD01C2-C5E2-4081-B3E5-1B41287CE15F}" destId="{F20DC197-6221-46C7-9108-C4A7AFF63D1B}" srcOrd="0" destOrd="0" parTransId="{91C05EF8-8611-447F-8807-4ACE589D00A5}" sibTransId="{0170D2A7-E4C8-4B27-91DD-FA1778A381C8}"/>
    <dgm:cxn modelId="{84838A32-7EC9-4544-BF41-3D6C007201DB}" type="presOf" srcId="{46990427-2E5E-4B35-8308-1647D335FDFC}" destId="{2983CE74-D04B-4D61-9A2B-3F9D382909C8}" srcOrd="0" destOrd="0" presId="urn:microsoft.com/office/officeart/2008/layout/LinedList"/>
    <dgm:cxn modelId="{6EADAA20-B2CC-4D1D-B6D3-42B29A082393}" type="presOf" srcId="{CFE463BF-42A1-4969-8479-55124A327887}" destId="{7AE509FA-2614-474D-91EE-110C068B070B}" srcOrd="0" destOrd="0" presId="urn:microsoft.com/office/officeart/2008/layout/LinedList"/>
    <dgm:cxn modelId="{1FC03554-9627-4C90-B413-FA3312C6E985}" type="presOf" srcId="{B4CD01C2-C5E2-4081-B3E5-1B41287CE15F}" destId="{1CC0C6FF-65F3-4D36-8DF2-0E997D0BB21A}" srcOrd="0" destOrd="0" presId="urn:microsoft.com/office/officeart/2008/layout/LinedList"/>
    <dgm:cxn modelId="{E013DFA7-74B4-4053-A707-71B4BF9393A6}" srcId="{CFE463BF-42A1-4969-8479-55124A327887}" destId="{B4CD01C2-C5E2-4081-B3E5-1B41287CE15F}" srcOrd="0" destOrd="0" parTransId="{D3D7C6BE-029E-4759-9D49-4D0F3034668C}" sibTransId="{711CCEFA-04AC-46E2-AE47-D2129E0BFD45}"/>
    <dgm:cxn modelId="{6701D5F4-CB82-49E2-8D93-CF2780CC3BB9}" srcId="{B4CD01C2-C5E2-4081-B3E5-1B41287CE15F}" destId="{799F8F55-682C-43B1-A881-FBCE7D36CEC0}" srcOrd="1" destOrd="0" parTransId="{C4B5DED1-1823-459E-AEDB-A188345B0FA0}" sibTransId="{00B71AA3-A4E4-4DD9-8EE8-57E18922406C}"/>
    <dgm:cxn modelId="{3FE38618-792C-4DA3-B8E4-B1A5C80196B6}" type="presOf" srcId="{799F8F55-682C-43B1-A881-FBCE7D36CEC0}" destId="{5D4A1E8B-9DD6-4BF3-B56E-2F033BDA2124}" srcOrd="0" destOrd="0" presId="urn:microsoft.com/office/officeart/2008/layout/LinedList"/>
    <dgm:cxn modelId="{7F794C24-1D11-4185-826A-ED706E96BAB2}" srcId="{B4CD01C2-C5E2-4081-B3E5-1B41287CE15F}" destId="{1232E9A9-3F4D-49EE-A41A-426FC19447CB}" srcOrd="3" destOrd="0" parTransId="{BE573A19-9635-4FDD-A90F-E788748F2E8D}" sibTransId="{1A3F0157-35D6-46CD-B114-B4DAE6F3FE1B}"/>
    <dgm:cxn modelId="{04A787EC-0516-4C73-9B82-0604E467DB91}" type="presParOf" srcId="{7AE509FA-2614-474D-91EE-110C068B070B}" destId="{632527A3-34AC-460D-8CBE-F05D891B2C9A}" srcOrd="0" destOrd="0" presId="urn:microsoft.com/office/officeart/2008/layout/LinedList"/>
    <dgm:cxn modelId="{6869DFD0-282E-4463-9F4C-F96DEAB36BC0}" type="presParOf" srcId="{7AE509FA-2614-474D-91EE-110C068B070B}" destId="{F142CB6E-468A-4627-A901-A6085375EDA4}" srcOrd="1" destOrd="0" presId="urn:microsoft.com/office/officeart/2008/layout/LinedList"/>
    <dgm:cxn modelId="{BA5064D5-2DBB-4005-B107-A0BB2E3A90A0}" type="presParOf" srcId="{F142CB6E-468A-4627-A901-A6085375EDA4}" destId="{1CC0C6FF-65F3-4D36-8DF2-0E997D0BB21A}" srcOrd="0" destOrd="0" presId="urn:microsoft.com/office/officeart/2008/layout/LinedList"/>
    <dgm:cxn modelId="{6379B4D9-05CC-4284-9D51-EFAC9F5E3B12}" type="presParOf" srcId="{F142CB6E-468A-4627-A901-A6085375EDA4}" destId="{95E6B5ED-9157-4B7F-8772-9FD7901E6244}" srcOrd="1" destOrd="0" presId="urn:microsoft.com/office/officeart/2008/layout/LinedList"/>
    <dgm:cxn modelId="{1C719394-ECB7-4786-9C16-7850C33F657A}" type="presParOf" srcId="{95E6B5ED-9157-4B7F-8772-9FD7901E6244}" destId="{6196A11B-45C0-4F72-BDBE-064BACBABA57}" srcOrd="0" destOrd="0" presId="urn:microsoft.com/office/officeart/2008/layout/LinedList"/>
    <dgm:cxn modelId="{3A996E40-2BF2-4F81-99A5-324324DB558A}" type="presParOf" srcId="{95E6B5ED-9157-4B7F-8772-9FD7901E6244}" destId="{1F7D0132-B7FA-4CAE-8914-3F645F51B719}" srcOrd="1" destOrd="0" presId="urn:microsoft.com/office/officeart/2008/layout/LinedList"/>
    <dgm:cxn modelId="{934991C9-6BE8-4D6B-BF0F-CDC7B58B4E7B}" type="presParOf" srcId="{1F7D0132-B7FA-4CAE-8914-3F645F51B719}" destId="{2356CF5D-1955-45CB-823E-32B61F01FDFD}" srcOrd="0" destOrd="0" presId="urn:microsoft.com/office/officeart/2008/layout/LinedList"/>
    <dgm:cxn modelId="{E80AACA9-63B1-4156-9194-82B304D2CC44}" type="presParOf" srcId="{1F7D0132-B7FA-4CAE-8914-3F645F51B719}" destId="{06FF6A31-9A20-49FB-AD7C-8692FD336511}" srcOrd="1" destOrd="0" presId="urn:microsoft.com/office/officeart/2008/layout/LinedList"/>
    <dgm:cxn modelId="{D1561585-738D-4E7F-B22A-F8EDD98D5497}" type="presParOf" srcId="{1F7D0132-B7FA-4CAE-8914-3F645F51B719}" destId="{850C6B81-231A-48DD-90D9-8DCD7C95F241}" srcOrd="2" destOrd="0" presId="urn:microsoft.com/office/officeart/2008/layout/LinedList"/>
    <dgm:cxn modelId="{954811AF-5BE3-40DF-B07F-53E6A53290FF}" type="presParOf" srcId="{95E6B5ED-9157-4B7F-8772-9FD7901E6244}" destId="{CFAA4BE7-6F62-492F-B543-0648432511CB}" srcOrd="2" destOrd="0" presId="urn:microsoft.com/office/officeart/2008/layout/LinedList"/>
    <dgm:cxn modelId="{07CD14D1-5B07-4662-93C5-4F388D50A276}" type="presParOf" srcId="{95E6B5ED-9157-4B7F-8772-9FD7901E6244}" destId="{121ABF70-1E0E-4BA4-ACBD-651DDAC6CD0B}" srcOrd="3" destOrd="0" presId="urn:microsoft.com/office/officeart/2008/layout/LinedList"/>
    <dgm:cxn modelId="{3BE38FD1-0837-495C-BA07-004D44BAC093}" type="presParOf" srcId="{95E6B5ED-9157-4B7F-8772-9FD7901E6244}" destId="{A1CFBC14-C4DC-4C86-AB96-EC8E46F10266}" srcOrd="4" destOrd="0" presId="urn:microsoft.com/office/officeart/2008/layout/LinedList"/>
    <dgm:cxn modelId="{B9E77296-2009-48E2-899B-F1C32B65D21B}" type="presParOf" srcId="{A1CFBC14-C4DC-4C86-AB96-EC8E46F10266}" destId="{C6185ACB-AF5C-41B4-BC7B-2961F6F1E629}" srcOrd="0" destOrd="0" presId="urn:microsoft.com/office/officeart/2008/layout/LinedList"/>
    <dgm:cxn modelId="{B3F2152C-473B-4723-9D91-5140106EB024}" type="presParOf" srcId="{A1CFBC14-C4DC-4C86-AB96-EC8E46F10266}" destId="{5D4A1E8B-9DD6-4BF3-B56E-2F033BDA2124}" srcOrd="1" destOrd="0" presId="urn:microsoft.com/office/officeart/2008/layout/LinedList"/>
    <dgm:cxn modelId="{52B746FF-FFF1-477A-932E-80D464BE2BD3}" type="presParOf" srcId="{A1CFBC14-C4DC-4C86-AB96-EC8E46F10266}" destId="{4FF442BA-9DE4-4B71-B87D-5292F555A6E1}" srcOrd="2" destOrd="0" presId="urn:microsoft.com/office/officeart/2008/layout/LinedList"/>
    <dgm:cxn modelId="{455C288B-C890-4983-BB8D-9B69C7CB1874}" type="presParOf" srcId="{95E6B5ED-9157-4B7F-8772-9FD7901E6244}" destId="{DA9D5E52-D081-430E-8C77-2802A28439A5}" srcOrd="5" destOrd="0" presId="urn:microsoft.com/office/officeart/2008/layout/LinedList"/>
    <dgm:cxn modelId="{508DCFC3-24C6-465C-8AA5-805F15502AA4}" type="presParOf" srcId="{95E6B5ED-9157-4B7F-8772-9FD7901E6244}" destId="{3C13661D-871E-4887-A1B7-28FAE7BC840A}" srcOrd="6" destOrd="0" presId="urn:microsoft.com/office/officeart/2008/layout/LinedList"/>
    <dgm:cxn modelId="{34DC164C-741D-47B2-9A5B-6EF734783BFF}" type="presParOf" srcId="{95E6B5ED-9157-4B7F-8772-9FD7901E6244}" destId="{6A6AA4D3-4083-40AD-A31A-5DF7C7E61D71}" srcOrd="7" destOrd="0" presId="urn:microsoft.com/office/officeart/2008/layout/LinedList"/>
    <dgm:cxn modelId="{A5BD01F4-2569-475E-A5C0-C5B85BE6C9FE}" type="presParOf" srcId="{6A6AA4D3-4083-40AD-A31A-5DF7C7E61D71}" destId="{C33BA56A-5483-4C0D-B9D8-CFA5259D8028}" srcOrd="0" destOrd="0" presId="urn:microsoft.com/office/officeart/2008/layout/LinedList"/>
    <dgm:cxn modelId="{09CFE4A8-C0AE-47F8-8A5A-C35971DE0BFC}" type="presParOf" srcId="{6A6AA4D3-4083-40AD-A31A-5DF7C7E61D71}" destId="{2983CE74-D04B-4D61-9A2B-3F9D382909C8}" srcOrd="1" destOrd="0" presId="urn:microsoft.com/office/officeart/2008/layout/LinedList"/>
    <dgm:cxn modelId="{29AABB17-1CFD-4C02-8534-ACFC93B2B55F}" type="presParOf" srcId="{6A6AA4D3-4083-40AD-A31A-5DF7C7E61D71}" destId="{7DACF3A8-6182-44A1-8D7D-AC92EBD9CA16}" srcOrd="2" destOrd="0" presId="urn:microsoft.com/office/officeart/2008/layout/LinedList"/>
    <dgm:cxn modelId="{3C98C5F8-4C1D-4D41-8F97-41DEBF9F503A}" type="presParOf" srcId="{95E6B5ED-9157-4B7F-8772-9FD7901E6244}" destId="{59F0E251-2877-4C13-8D60-99ED288EEF90}" srcOrd="8" destOrd="0" presId="urn:microsoft.com/office/officeart/2008/layout/LinedList"/>
    <dgm:cxn modelId="{A58A24A5-71FE-4A5F-945F-9DCA06B77CCA}" type="presParOf" srcId="{95E6B5ED-9157-4B7F-8772-9FD7901E6244}" destId="{4B05758F-381F-44D1-8184-499427EA6BEE}" srcOrd="9" destOrd="0" presId="urn:microsoft.com/office/officeart/2008/layout/LinedList"/>
    <dgm:cxn modelId="{3FBA7B8A-5A44-4266-AD9C-0822E4EC8403}" type="presParOf" srcId="{95E6B5ED-9157-4B7F-8772-9FD7901E6244}" destId="{A6EA652E-6B5C-4DF2-A294-6825058C5463}" srcOrd="10" destOrd="0" presId="urn:microsoft.com/office/officeart/2008/layout/LinedList"/>
    <dgm:cxn modelId="{98795E51-DF52-49FD-880A-C40396CF1153}" type="presParOf" srcId="{A6EA652E-6B5C-4DF2-A294-6825058C5463}" destId="{9EB76717-D362-48D2-8926-271FD6B80395}" srcOrd="0" destOrd="0" presId="urn:microsoft.com/office/officeart/2008/layout/LinedList"/>
    <dgm:cxn modelId="{3F15EB44-E8F9-409E-84AB-AAACDCA78389}" type="presParOf" srcId="{A6EA652E-6B5C-4DF2-A294-6825058C5463}" destId="{59533530-FA5C-4086-8CF6-196F0E3EC49C}" srcOrd="1" destOrd="0" presId="urn:microsoft.com/office/officeart/2008/layout/LinedList"/>
    <dgm:cxn modelId="{DC5457FA-F13F-49D9-B82F-B7532DD0196F}" type="presParOf" srcId="{A6EA652E-6B5C-4DF2-A294-6825058C5463}" destId="{5DD7FBA5-7D68-42AF-8174-6A85CD5DB69E}" srcOrd="2" destOrd="0" presId="urn:microsoft.com/office/officeart/2008/layout/LinedList"/>
    <dgm:cxn modelId="{F2F614D9-A9AA-4117-9FEB-D2664E2F5B68}" type="presParOf" srcId="{95E6B5ED-9157-4B7F-8772-9FD7901E6244}" destId="{C9CDFEF9-3D8E-4133-B515-CECDDFCE3BEA}" srcOrd="11" destOrd="0" presId="urn:microsoft.com/office/officeart/2008/layout/LinedList"/>
    <dgm:cxn modelId="{306250EC-6FEF-4FD4-AE8F-96FE05ED466B}" type="presParOf" srcId="{95E6B5ED-9157-4B7F-8772-9FD7901E6244}" destId="{79138267-F566-462E-9FF3-1503AE91210D}" srcOrd="12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9052E188-DB43-4252-A389-2A2E139B4896}" type="doc">
      <dgm:prSet loTypeId="urn:microsoft.com/office/officeart/2005/8/layout/hierarchy4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3324528A-CAF8-4092-BB98-F3D6FCE22C1F}">
      <dgm:prSet phldrT="[Текст]"/>
      <dgm:spPr/>
      <dgm:t>
        <a:bodyPr/>
        <a:lstStyle/>
        <a:p>
          <a:r>
            <a:rPr lang="ru-RU" b="0" dirty="0" smtClean="0"/>
            <a:t>Работодатель обязан предоставить работнику сведения о трудовой деятельности по письменному заявлению работника</a:t>
          </a:r>
          <a:endParaRPr lang="ru-RU" b="0" dirty="0"/>
        </a:p>
      </dgm:t>
    </dgm:pt>
    <dgm:pt modelId="{1B0CFC9A-88E5-4477-80E3-6A86FB02C750}" type="parTrans" cxnId="{984F92D7-975A-433B-B36C-828406452C98}">
      <dgm:prSet/>
      <dgm:spPr/>
      <dgm:t>
        <a:bodyPr/>
        <a:lstStyle/>
        <a:p>
          <a:endParaRPr lang="ru-RU"/>
        </a:p>
      </dgm:t>
    </dgm:pt>
    <dgm:pt modelId="{49E57592-CDF8-4B60-A033-08C0CDC95585}" type="sibTrans" cxnId="{984F92D7-975A-433B-B36C-828406452C98}">
      <dgm:prSet/>
      <dgm:spPr/>
      <dgm:t>
        <a:bodyPr/>
        <a:lstStyle/>
        <a:p>
          <a:endParaRPr lang="ru-RU"/>
        </a:p>
      </dgm:t>
    </dgm:pt>
    <dgm:pt modelId="{91D1EC07-DE64-405C-8B54-C98C6762DABA}">
      <dgm:prSet phldrT="[Текст]"/>
      <dgm:spPr/>
      <dgm:t>
        <a:bodyPr/>
        <a:lstStyle/>
        <a:p>
          <a:r>
            <a:rPr lang="ru-RU" dirty="0" smtClean="0"/>
            <a:t>в период работы не позднее трех рабочих дней со дня подачи этого заявления</a:t>
          </a:r>
          <a:endParaRPr lang="ru-RU" dirty="0"/>
        </a:p>
      </dgm:t>
    </dgm:pt>
    <dgm:pt modelId="{15B44357-2386-490E-A7D2-932FDC54E54F}" type="parTrans" cxnId="{397FFE7A-9AAC-44F9-84B2-E3414EB9D42C}">
      <dgm:prSet/>
      <dgm:spPr/>
      <dgm:t>
        <a:bodyPr/>
        <a:lstStyle/>
        <a:p>
          <a:endParaRPr lang="ru-RU"/>
        </a:p>
      </dgm:t>
    </dgm:pt>
    <dgm:pt modelId="{743BCF4B-54D7-4141-8493-221000780594}" type="sibTrans" cxnId="{397FFE7A-9AAC-44F9-84B2-E3414EB9D42C}">
      <dgm:prSet/>
      <dgm:spPr/>
      <dgm:t>
        <a:bodyPr/>
        <a:lstStyle/>
        <a:p>
          <a:endParaRPr lang="ru-RU"/>
        </a:p>
      </dgm:t>
    </dgm:pt>
    <dgm:pt modelId="{9C1E40BE-C48D-4FE4-886D-EBF3898CB862}">
      <dgm:prSet phldrT="[Текст]"/>
      <dgm:spPr/>
      <dgm:t>
        <a:bodyPr/>
        <a:lstStyle/>
        <a:p>
          <a:r>
            <a:rPr lang="ru-RU" dirty="0" smtClean="0"/>
            <a:t>при увольнении в день прекращения трудового договора</a:t>
          </a:r>
          <a:endParaRPr lang="ru-RU" dirty="0"/>
        </a:p>
      </dgm:t>
    </dgm:pt>
    <dgm:pt modelId="{71CB5D04-8717-4DC3-B8FA-0F69FC292FFD}" type="parTrans" cxnId="{F5CCDC24-6E19-49E7-96BF-F7C2D1F44D87}">
      <dgm:prSet/>
      <dgm:spPr/>
      <dgm:t>
        <a:bodyPr/>
        <a:lstStyle/>
        <a:p>
          <a:endParaRPr lang="ru-RU"/>
        </a:p>
      </dgm:t>
    </dgm:pt>
    <dgm:pt modelId="{AC981439-CEFF-4926-A9C7-094BBDE889F5}" type="sibTrans" cxnId="{F5CCDC24-6E19-49E7-96BF-F7C2D1F44D87}">
      <dgm:prSet/>
      <dgm:spPr/>
      <dgm:t>
        <a:bodyPr/>
        <a:lstStyle/>
        <a:p>
          <a:endParaRPr lang="ru-RU"/>
        </a:p>
      </dgm:t>
    </dgm:pt>
    <dgm:pt modelId="{1531EB3F-61A2-4BC3-87E0-B581B526E050}" type="pres">
      <dgm:prSet presAssocID="{9052E188-DB43-4252-A389-2A2E139B4896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C83B8A4-99E2-45FB-A4F1-07797F3E971C}" type="pres">
      <dgm:prSet presAssocID="{3324528A-CAF8-4092-BB98-F3D6FCE22C1F}" presName="vertOne" presStyleCnt="0"/>
      <dgm:spPr/>
    </dgm:pt>
    <dgm:pt modelId="{8417EE31-D85E-48A7-9BF8-53910DDAB93C}" type="pres">
      <dgm:prSet presAssocID="{3324528A-CAF8-4092-BB98-F3D6FCE22C1F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34F0DD0-9031-4072-BF4E-985B5254C6AA}" type="pres">
      <dgm:prSet presAssocID="{3324528A-CAF8-4092-BB98-F3D6FCE22C1F}" presName="parTransOne" presStyleCnt="0"/>
      <dgm:spPr/>
    </dgm:pt>
    <dgm:pt modelId="{1AA70155-B8E5-42A9-A6EC-D9F49623F59E}" type="pres">
      <dgm:prSet presAssocID="{3324528A-CAF8-4092-BB98-F3D6FCE22C1F}" presName="horzOne" presStyleCnt="0"/>
      <dgm:spPr/>
    </dgm:pt>
    <dgm:pt modelId="{8E481403-2329-4D27-8FA5-FD1880D07B2B}" type="pres">
      <dgm:prSet presAssocID="{91D1EC07-DE64-405C-8B54-C98C6762DABA}" presName="vertTwo" presStyleCnt="0"/>
      <dgm:spPr/>
    </dgm:pt>
    <dgm:pt modelId="{908A84DE-4279-4E9B-97DB-34EFCFE3F028}" type="pres">
      <dgm:prSet presAssocID="{91D1EC07-DE64-405C-8B54-C98C6762DABA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176418B-E9C5-48EA-B02A-C3A312112E65}" type="pres">
      <dgm:prSet presAssocID="{91D1EC07-DE64-405C-8B54-C98C6762DABA}" presName="horzTwo" presStyleCnt="0"/>
      <dgm:spPr/>
    </dgm:pt>
    <dgm:pt modelId="{E16FF22E-ACFC-4CD7-A48C-C9702629D892}" type="pres">
      <dgm:prSet presAssocID="{743BCF4B-54D7-4141-8493-221000780594}" presName="sibSpaceTwo" presStyleCnt="0"/>
      <dgm:spPr/>
    </dgm:pt>
    <dgm:pt modelId="{79894786-A180-49ED-A72B-571C36A4FE17}" type="pres">
      <dgm:prSet presAssocID="{9C1E40BE-C48D-4FE4-886D-EBF3898CB862}" presName="vertTwo" presStyleCnt="0"/>
      <dgm:spPr/>
    </dgm:pt>
    <dgm:pt modelId="{519282F4-510D-41D8-A7C5-E5AF0EDBE46B}" type="pres">
      <dgm:prSet presAssocID="{9C1E40BE-C48D-4FE4-886D-EBF3898CB862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349145D-7D08-462A-A50A-2CCAC42BC16C}" type="pres">
      <dgm:prSet presAssocID="{9C1E40BE-C48D-4FE4-886D-EBF3898CB862}" presName="horzTwo" presStyleCnt="0"/>
      <dgm:spPr/>
    </dgm:pt>
  </dgm:ptLst>
  <dgm:cxnLst>
    <dgm:cxn modelId="{C46BA41B-5424-4251-8F01-BA64025721F1}" type="presOf" srcId="{91D1EC07-DE64-405C-8B54-C98C6762DABA}" destId="{908A84DE-4279-4E9B-97DB-34EFCFE3F028}" srcOrd="0" destOrd="0" presId="urn:microsoft.com/office/officeart/2005/8/layout/hierarchy4"/>
    <dgm:cxn modelId="{FCCAAF7E-315B-4051-8613-C2E3C7BA5B1B}" type="presOf" srcId="{3324528A-CAF8-4092-BB98-F3D6FCE22C1F}" destId="{8417EE31-D85E-48A7-9BF8-53910DDAB93C}" srcOrd="0" destOrd="0" presId="urn:microsoft.com/office/officeart/2005/8/layout/hierarchy4"/>
    <dgm:cxn modelId="{F5CCDC24-6E19-49E7-96BF-F7C2D1F44D87}" srcId="{3324528A-CAF8-4092-BB98-F3D6FCE22C1F}" destId="{9C1E40BE-C48D-4FE4-886D-EBF3898CB862}" srcOrd="1" destOrd="0" parTransId="{71CB5D04-8717-4DC3-B8FA-0F69FC292FFD}" sibTransId="{AC981439-CEFF-4926-A9C7-094BBDE889F5}"/>
    <dgm:cxn modelId="{984F92D7-975A-433B-B36C-828406452C98}" srcId="{9052E188-DB43-4252-A389-2A2E139B4896}" destId="{3324528A-CAF8-4092-BB98-F3D6FCE22C1F}" srcOrd="0" destOrd="0" parTransId="{1B0CFC9A-88E5-4477-80E3-6A86FB02C750}" sibTransId="{49E57592-CDF8-4B60-A033-08C0CDC95585}"/>
    <dgm:cxn modelId="{397FFE7A-9AAC-44F9-84B2-E3414EB9D42C}" srcId="{3324528A-CAF8-4092-BB98-F3D6FCE22C1F}" destId="{91D1EC07-DE64-405C-8B54-C98C6762DABA}" srcOrd="0" destOrd="0" parTransId="{15B44357-2386-490E-A7D2-932FDC54E54F}" sibTransId="{743BCF4B-54D7-4141-8493-221000780594}"/>
    <dgm:cxn modelId="{FDB2520C-A750-4DFE-A814-D21232B7CFD4}" type="presOf" srcId="{9C1E40BE-C48D-4FE4-886D-EBF3898CB862}" destId="{519282F4-510D-41D8-A7C5-E5AF0EDBE46B}" srcOrd="0" destOrd="0" presId="urn:microsoft.com/office/officeart/2005/8/layout/hierarchy4"/>
    <dgm:cxn modelId="{A32447BC-27BA-4AEC-9009-458B4659F969}" type="presOf" srcId="{9052E188-DB43-4252-A389-2A2E139B4896}" destId="{1531EB3F-61A2-4BC3-87E0-B581B526E050}" srcOrd="0" destOrd="0" presId="urn:microsoft.com/office/officeart/2005/8/layout/hierarchy4"/>
    <dgm:cxn modelId="{B8D40FE4-AC5C-4028-A58D-124386782F8A}" type="presParOf" srcId="{1531EB3F-61A2-4BC3-87E0-B581B526E050}" destId="{5C83B8A4-99E2-45FB-A4F1-07797F3E971C}" srcOrd="0" destOrd="0" presId="urn:microsoft.com/office/officeart/2005/8/layout/hierarchy4"/>
    <dgm:cxn modelId="{D23DCE50-B157-4A59-B915-3746C20562CE}" type="presParOf" srcId="{5C83B8A4-99E2-45FB-A4F1-07797F3E971C}" destId="{8417EE31-D85E-48A7-9BF8-53910DDAB93C}" srcOrd="0" destOrd="0" presId="urn:microsoft.com/office/officeart/2005/8/layout/hierarchy4"/>
    <dgm:cxn modelId="{2EC1A927-78BD-47AD-AA86-E6C12D7D1F65}" type="presParOf" srcId="{5C83B8A4-99E2-45FB-A4F1-07797F3E971C}" destId="{434F0DD0-9031-4072-BF4E-985B5254C6AA}" srcOrd="1" destOrd="0" presId="urn:microsoft.com/office/officeart/2005/8/layout/hierarchy4"/>
    <dgm:cxn modelId="{8535BB09-6C51-4F59-9214-CA5B960E4226}" type="presParOf" srcId="{5C83B8A4-99E2-45FB-A4F1-07797F3E971C}" destId="{1AA70155-B8E5-42A9-A6EC-D9F49623F59E}" srcOrd="2" destOrd="0" presId="urn:microsoft.com/office/officeart/2005/8/layout/hierarchy4"/>
    <dgm:cxn modelId="{3D137F39-0AF8-4874-B3B0-9A1C3F3FA35A}" type="presParOf" srcId="{1AA70155-B8E5-42A9-A6EC-D9F49623F59E}" destId="{8E481403-2329-4D27-8FA5-FD1880D07B2B}" srcOrd="0" destOrd="0" presId="urn:microsoft.com/office/officeart/2005/8/layout/hierarchy4"/>
    <dgm:cxn modelId="{ADAF451F-97EE-4EAE-9B6B-6DE92C4C28EB}" type="presParOf" srcId="{8E481403-2329-4D27-8FA5-FD1880D07B2B}" destId="{908A84DE-4279-4E9B-97DB-34EFCFE3F028}" srcOrd="0" destOrd="0" presId="urn:microsoft.com/office/officeart/2005/8/layout/hierarchy4"/>
    <dgm:cxn modelId="{6C4218A7-6A80-4C21-9EE2-14528847A43F}" type="presParOf" srcId="{8E481403-2329-4D27-8FA5-FD1880D07B2B}" destId="{4176418B-E9C5-48EA-B02A-C3A312112E65}" srcOrd="1" destOrd="0" presId="urn:microsoft.com/office/officeart/2005/8/layout/hierarchy4"/>
    <dgm:cxn modelId="{D145FFCE-D32D-456B-99A8-B71E444A3F6A}" type="presParOf" srcId="{1AA70155-B8E5-42A9-A6EC-D9F49623F59E}" destId="{E16FF22E-ACFC-4CD7-A48C-C9702629D892}" srcOrd="1" destOrd="0" presId="urn:microsoft.com/office/officeart/2005/8/layout/hierarchy4"/>
    <dgm:cxn modelId="{BF163372-A7C7-4411-83AF-FB047365F779}" type="presParOf" srcId="{1AA70155-B8E5-42A9-A6EC-D9F49623F59E}" destId="{79894786-A180-49ED-A72B-571C36A4FE17}" srcOrd="2" destOrd="0" presId="urn:microsoft.com/office/officeart/2005/8/layout/hierarchy4"/>
    <dgm:cxn modelId="{CFFC8F22-0B4D-436C-A693-0613CE59FFDE}" type="presParOf" srcId="{79894786-A180-49ED-A72B-571C36A4FE17}" destId="{519282F4-510D-41D8-A7C5-E5AF0EDBE46B}" srcOrd="0" destOrd="0" presId="urn:microsoft.com/office/officeart/2005/8/layout/hierarchy4"/>
    <dgm:cxn modelId="{7224DFC6-38C7-4C9D-836D-B26BF5AFEDF8}" type="presParOf" srcId="{79894786-A180-49ED-A72B-571C36A4FE17}" destId="{B349145D-7D08-462A-A50A-2CCAC42BC16C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43F95F23-9105-4081-A7AF-2869AB6229AA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58E7439-98DE-4190-ADC1-62F0DF14437C}">
      <dgm:prSet phldrT="[Текст]"/>
      <dgm:spPr/>
      <dgm:t>
        <a:bodyPr/>
        <a:lstStyle/>
        <a:p>
          <a:r>
            <a:rPr lang="ru-RU" b="0" dirty="0" smtClean="0"/>
            <a:t>на бумажном носителе, заверенные надлежащим образом </a:t>
          </a:r>
          <a:endParaRPr lang="ru-RU" b="0" dirty="0"/>
        </a:p>
      </dgm:t>
    </dgm:pt>
    <dgm:pt modelId="{3EA36C8E-D761-4607-A14A-886BF9762F6D}" type="parTrans" cxnId="{B2C7E7AA-63A4-4FB9-B694-B84C72C0B022}">
      <dgm:prSet/>
      <dgm:spPr/>
      <dgm:t>
        <a:bodyPr/>
        <a:lstStyle/>
        <a:p>
          <a:endParaRPr lang="ru-RU" b="0"/>
        </a:p>
      </dgm:t>
    </dgm:pt>
    <dgm:pt modelId="{62D48112-3CC2-4279-87F9-7D10DBCF6CF7}" type="sibTrans" cxnId="{B2C7E7AA-63A4-4FB9-B694-B84C72C0B022}">
      <dgm:prSet/>
      <dgm:spPr/>
      <dgm:t>
        <a:bodyPr/>
        <a:lstStyle/>
        <a:p>
          <a:endParaRPr lang="ru-RU" b="0"/>
        </a:p>
      </dgm:t>
    </dgm:pt>
    <dgm:pt modelId="{905F4FE0-5E66-45C2-ABAB-96E98C087BDA}">
      <dgm:prSet phldrT="[Текст]"/>
      <dgm:spPr/>
      <dgm:t>
        <a:bodyPr/>
        <a:lstStyle/>
        <a:p>
          <a:r>
            <a:rPr lang="ru-RU" b="0" dirty="0" smtClean="0"/>
            <a:t>в форме электронного документа, подписанного усиленной квалифицированной электронной подписью</a:t>
          </a:r>
          <a:endParaRPr lang="ru-RU" b="0" dirty="0"/>
        </a:p>
      </dgm:t>
    </dgm:pt>
    <dgm:pt modelId="{1F6246EC-E20C-4F15-A4D9-B44F5BE1E429}" type="parTrans" cxnId="{326A0D13-BA24-468B-A6D0-7730456A1394}">
      <dgm:prSet/>
      <dgm:spPr/>
      <dgm:t>
        <a:bodyPr/>
        <a:lstStyle/>
        <a:p>
          <a:endParaRPr lang="ru-RU" b="0"/>
        </a:p>
      </dgm:t>
    </dgm:pt>
    <dgm:pt modelId="{422B9279-64F3-48B2-ADD4-0D0AAB8A7E1F}" type="sibTrans" cxnId="{326A0D13-BA24-468B-A6D0-7730456A1394}">
      <dgm:prSet/>
      <dgm:spPr/>
      <dgm:t>
        <a:bodyPr/>
        <a:lstStyle/>
        <a:p>
          <a:endParaRPr lang="ru-RU" b="0"/>
        </a:p>
      </dgm:t>
    </dgm:pt>
    <dgm:pt modelId="{B361D97B-3739-4E19-85D8-69FA702C433A}" type="pres">
      <dgm:prSet presAssocID="{43F95F23-9105-4081-A7AF-2869AB6229AA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58D67A9F-10E3-40FC-BDF8-902F69EF8897}" type="pres">
      <dgm:prSet presAssocID="{758E7439-98DE-4190-ADC1-62F0DF14437C}" presName="thickLine" presStyleLbl="alignNode1" presStyleIdx="0" presStyleCnt="2"/>
      <dgm:spPr/>
    </dgm:pt>
    <dgm:pt modelId="{9CCEBC83-5118-4A81-96FA-439DA23D6639}" type="pres">
      <dgm:prSet presAssocID="{758E7439-98DE-4190-ADC1-62F0DF14437C}" presName="horz1" presStyleCnt="0"/>
      <dgm:spPr/>
    </dgm:pt>
    <dgm:pt modelId="{2B5F2AF5-2355-4509-B01F-FD76FCEA69C8}" type="pres">
      <dgm:prSet presAssocID="{758E7439-98DE-4190-ADC1-62F0DF14437C}" presName="tx1" presStyleLbl="revTx" presStyleIdx="0" presStyleCnt="2"/>
      <dgm:spPr/>
      <dgm:t>
        <a:bodyPr/>
        <a:lstStyle/>
        <a:p>
          <a:endParaRPr lang="ru-RU"/>
        </a:p>
      </dgm:t>
    </dgm:pt>
    <dgm:pt modelId="{A506B4D4-531E-4348-B1F7-58370FC13920}" type="pres">
      <dgm:prSet presAssocID="{758E7439-98DE-4190-ADC1-62F0DF14437C}" presName="vert1" presStyleCnt="0"/>
      <dgm:spPr/>
    </dgm:pt>
    <dgm:pt modelId="{9119A4EC-9623-41F7-A164-2E86CC47A666}" type="pres">
      <dgm:prSet presAssocID="{905F4FE0-5E66-45C2-ABAB-96E98C087BDA}" presName="thickLine" presStyleLbl="alignNode1" presStyleIdx="1" presStyleCnt="2"/>
      <dgm:spPr/>
    </dgm:pt>
    <dgm:pt modelId="{0619B1DB-7ED0-44D9-9C58-0F2209B3E440}" type="pres">
      <dgm:prSet presAssocID="{905F4FE0-5E66-45C2-ABAB-96E98C087BDA}" presName="horz1" presStyleCnt="0"/>
      <dgm:spPr/>
    </dgm:pt>
    <dgm:pt modelId="{1B0DA44A-2A30-429E-9BA1-2230480B396D}" type="pres">
      <dgm:prSet presAssocID="{905F4FE0-5E66-45C2-ABAB-96E98C087BDA}" presName="tx1" presStyleLbl="revTx" presStyleIdx="1" presStyleCnt="2"/>
      <dgm:spPr/>
      <dgm:t>
        <a:bodyPr/>
        <a:lstStyle/>
        <a:p>
          <a:endParaRPr lang="ru-RU"/>
        </a:p>
      </dgm:t>
    </dgm:pt>
    <dgm:pt modelId="{17B97ECE-8572-4215-BEED-6E728BBD757E}" type="pres">
      <dgm:prSet presAssocID="{905F4FE0-5E66-45C2-ABAB-96E98C087BDA}" presName="vert1" presStyleCnt="0"/>
      <dgm:spPr/>
    </dgm:pt>
  </dgm:ptLst>
  <dgm:cxnLst>
    <dgm:cxn modelId="{326A0D13-BA24-468B-A6D0-7730456A1394}" srcId="{43F95F23-9105-4081-A7AF-2869AB6229AA}" destId="{905F4FE0-5E66-45C2-ABAB-96E98C087BDA}" srcOrd="1" destOrd="0" parTransId="{1F6246EC-E20C-4F15-A4D9-B44F5BE1E429}" sibTransId="{422B9279-64F3-48B2-ADD4-0D0AAB8A7E1F}"/>
    <dgm:cxn modelId="{B2C7E7AA-63A4-4FB9-B694-B84C72C0B022}" srcId="{43F95F23-9105-4081-A7AF-2869AB6229AA}" destId="{758E7439-98DE-4190-ADC1-62F0DF14437C}" srcOrd="0" destOrd="0" parTransId="{3EA36C8E-D761-4607-A14A-886BF9762F6D}" sibTransId="{62D48112-3CC2-4279-87F9-7D10DBCF6CF7}"/>
    <dgm:cxn modelId="{D7017789-037C-456B-B350-189802A7172A}" type="presOf" srcId="{905F4FE0-5E66-45C2-ABAB-96E98C087BDA}" destId="{1B0DA44A-2A30-429E-9BA1-2230480B396D}" srcOrd="0" destOrd="0" presId="urn:microsoft.com/office/officeart/2008/layout/LinedList"/>
    <dgm:cxn modelId="{296C9CC9-D5CD-4AD3-9488-32B97DBCD492}" type="presOf" srcId="{758E7439-98DE-4190-ADC1-62F0DF14437C}" destId="{2B5F2AF5-2355-4509-B01F-FD76FCEA69C8}" srcOrd="0" destOrd="0" presId="urn:microsoft.com/office/officeart/2008/layout/LinedList"/>
    <dgm:cxn modelId="{5C778194-9584-4269-AD82-0142FCE1BB1F}" type="presOf" srcId="{43F95F23-9105-4081-A7AF-2869AB6229AA}" destId="{B361D97B-3739-4E19-85D8-69FA702C433A}" srcOrd="0" destOrd="0" presId="urn:microsoft.com/office/officeart/2008/layout/LinedList"/>
    <dgm:cxn modelId="{F88F8B6D-11C9-410E-A03A-910B6F3D60C1}" type="presParOf" srcId="{B361D97B-3739-4E19-85D8-69FA702C433A}" destId="{58D67A9F-10E3-40FC-BDF8-902F69EF8897}" srcOrd="0" destOrd="0" presId="urn:microsoft.com/office/officeart/2008/layout/LinedList"/>
    <dgm:cxn modelId="{EC4F42B0-1E05-4A2D-98AC-609C359601BA}" type="presParOf" srcId="{B361D97B-3739-4E19-85D8-69FA702C433A}" destId="{9CCEBC83-5118-4A81-96FA-439DA23D6639}" srcOrd="1" destOrd="0" presId="urn:microsoft.com/office/officeart/2008/layout/LinedList"/>
    <dgm:cxn modelId="{BA3BC131-58EF-4083-BE19-CEFB3668298C}" type="presParOf" srcId="{9CCEBC83-5118-4A81-96FA-439DA23D6639}" destId="{2B5F2AF5-2355-4509-B01F-FD76FCEA69C8}" srcOrd="0" destOrd="0" presId="urn:microsoft.com/office/officeart/2008/layout/LinedList"/>
    <dgm:cxn modelId="{52352CC6-51BE-437C-96A1-A8730C8D8E19}" type="presParOf" srcId="{9CCEBC83-5118-4A81-96FA-439DA23D6639}" destId="{A506B4D4-531E-4348-B1F7-58370FC13920}" srcOrd="1" destOrd="0" presId="urn:microsoft.com/office/officeart/2008/layout/LinedList"/>
    <dgm:cxn modelId="{0A9FD9B5-F170-45BC-8921-16DB0FA09EEE}" type="presParOf" srcId="{B361D97B-3739-4E19-85D8-69FA702C433A}" destId="{9119A4EC-9623-41F7-A164-2E86CC47A666}" srcOrd="2" destOrd="0" presId="urn:microsoft.com/office/officeart/2008/layout/LinedList"/>
    <dgm:cxn modelId="{341CDC7A-294B-4410-B630-7486FFBB74D1}" type="presParOf" srcId="{B361D97B-3739-4E19-85D8-69FA702C433A}" destId="{0619B1DB-7ED0-44D9-9C58-0F2209B3E440}" srcOrd="3" destOrd="0" presId="urn:microsoft.com/office/officeart/2008/layout/LinedList"/>
    <dgm:cxn modelId="{53535979-86D6-4CB8-A5DB-0BEAFBE50B92}" type="presParOf" srcId="{0619B1DB-7ED0-44D9-9C58-0F2209B3E440}" destId="{1B0DA44A-2A30-429E-9BA1-2230480B396D}" srcOrd="0" destOrd="0" presId="urn:microsoft.com/office/officeart/2008/layout/LinedList"/>
    <dgm:cxn modelId="{395AE163-0325-4EB0-9D67-CF7527A84238}" type="presParOf" srcId="{0619B1DB-7ED0-44D9-9C58-0F2209B3E440}" destId="{17B97ECE-8572-4215-BEED-6E728BBD757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6EB26211-6C51-4580-BD1D-8AFAF984E271}" type="doc">
      <dgm:prSet loTypeId="urn:microsoft.com/office/officeart/2005/8/layout/StepDownProcess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3D811DBC-D97C-4190-981A-4F13FFBF7D23}">
      <dgm:prSet phldrT="[Текст]"/>
      <dgm:spPr/>
      <dgm:t>
        <a:bodyPr/>
        <a:lstStyle/>
        <a:p>
          <a:r>
            <a:rPr lang="ru-RU" dirty="0" smtClean="0"/>
            <a:t>При обнаружении работником неверной или неполной информации в сведениях о трудовой деятельности</a:t>
          </a:r>
          <a:endParaRPr lang="ru-RU" dirty="0"/>
        </a:p>
      </dgm:t>
    </dgm:pt>
    <dgm:pt modelId="{5038BA7C-B266-405C-B0C1-81C4F7ED24ED}" type="parTrans" cxnId="{6E4906ED-DE51-4B6F-8345-68FD169FE956}">
      <dgm:prSet/>
      <dgm:spPr/>
      <dgm:t>
        <a:bodyPr/>
        <a:lstStyle/>
        <a:p>
          <a:endParaRPr lang="ru-RU"/>
        </a:p>
      </dgm:t>
    </dgm:pt>
    <dgm:pt modelId="{75697B0C-AC7A-4564-805E-C00FA96B1F4F}" type="sibTrans" cxnId="{6E4906ED-DE51-4B6F-8345-68FD169FE956}">
      <dgm:prSet/>
      <dgm:spPr/>
      <dgm:t>
        <a:bodyPr/>
        <a:lstStyle/>
        <a:p>
          <a:endParaRPr lang="ru-RU"/>
        </a:p>
      </dgm:t>
    </dgm:pt>
    <dgm:pt modelId="{7EB870C9-6ADF-4041-8ED6-03CDAFC1B8A0}">
      <dgm:prSet phldrT="[Текст]" custT="1"/>
      <dgm:spPr/>
      <dgm:t>
        <a:bodyPr/>
        <a:lstStyle/>
        <a:p>
          <a:r>
            <a:rPr lang="ru-RU" sz="2400" dirty="0" smtClean="0"/>
            <a:t>Работник письменно обращается к работодателю</a:t>
          </a:r>
          <a:endParaRPr lang="ru-RU" sz="2400" dirty="0"/>
        </a:p>
      </dgm:t>
    </dgm:pt>
    <dgm:pt modelId="{AA76EE2F-38CC-466D-BC38-8F468FD15925}" type="parTrans" cxnId="{E6CC24DF-92DC-49CC-9883-5B978B711410}">
      <dgm:prSet/>
      <dgm:spPr/>
      <dgm:t>
        <a:bodyPr/>
        <a:lstStyle/>
        <a:p>
          <a:endParaRPr lang="ru-RU"/>
        </a:p>
      </dgm:t>
    </dgm:pt>
    <dgm:pt modelId="{F54FDBEC-9484-410A-BBF3-A4FB24AF33FC}" type="sibTrans" cxnId="{E6CC24DF-92DC-49CC-9883-5B978B711410}">
      <dgm:prSet/>
      <dgm:spPr/>
      <dgm:t>
        <a:bodyPr/>
        <a:lstStyle/>
        <a:p>
          <a:endParaRPr lang="ru-RU"/>
        </a:p>
      </dgm:t>
    </dgm:pt>
    <dgm:pt modelId="{ECA2B7EA-67E6-4533-A560-DD6B4E29E488}">
      <dgm:prSet phldrT="[Текст]"/>
      <dgm:spPr>
        <a:solidFill>
          <a:srgbClr val="00B050"/>
        </a:solidFill>
      </dgm:spPr>
      <dgm:t>
        <a:bodyPr/>
        <a:lstStyle/>
        <a:p>
          <a:r>
            <a:rPr lang="ru-RU" dirty="0" smtClean="0"/>
            <a:t>Работодатель обязан исправить или дополнить сведения о трудовой деятельности</a:t>
          </a:r>
          <a:endParaRPr lang="ru-RU" dirty="0"/>
        </a:p>
      </dgm:t>
    </dgm:pt>
    <dgm:pt modelId="{6FBDED0E-32D7-47CD-8799-31A4D7BAA930}" type="parTrans" cxnId="{44766B96-4EAD-4955-82B0-35926A96FD81}">
      <dgm:prSet/>
      <dgm:spPr/>
      <dgm:t>
        <a:bodyPr/>
        <a:lstStyle/>
        <a:p>
          <a:endParaRPr lang="ru-RU"/>
        </a:p>
      </dgm:t>
    </dgm:pt>
    <dgm:pt modelId="{A6F54C11-DBAE-4CCA-B42C-9DD9550C0768}" type="sibTrans" cxnId="{44766B96-4EAD-4955-82B0-35926A96FD81}">
      <dgm:prSet/>
      <dgm:spPr/>
      <dgm:t>
        <a:bodyPr/>
        <a:lstStyle/>
        <a:p>
          <a:endParaRPr lang="ru-RU"/>
        </a:p>
      </dgm:t>
    </dgm:pt>
    <dgm:pt modelId="{84D2322D-C1E5-4BF8-910D-126BE0FD7F98}">
      <dgm:prSet phldrT="[Текст]"/>
      <dgm:spPr/>
      <dgm:t>
        <a:bodyPr/>
        <a:lstStyle/>
        <a:p>
          <a:r>
            <a:rPr lang="ru-RU" dirty="0" smtClean="0"/>
            <a:t>Направить в ПФР</a:t>
          </a:r>
          <a:endParaRPr lang="ru-RU" dirty="0"/>
        </a:p>
      </dgm:t>
    </dgm:pt>
    <dgm:pt modelId="{CCF85AD4-495A-42F9-B3DC-9FA22801F053}" type="parTrans" cxnId="{DE3E464E-962F-4FC6-A423-FA609C616699}">
      <dgm:prSet/>
      <dgm:spPr/>
      <dgm:t>
        <a:bodyPr/>
        <a:lstStyle/>
        <a:p>
          <a:endParaRPr lang="ru-RU"/>
        </a:p>
      </dgm:t>
    </dgm:pt>
    <dgm:pt modelId="{9793D192-D135-4E7A-8E97-19AC586E3FE8}" type="sibTrans" cxnId="{DE3E464E-962F-4FC6-A423-FA609C616699}">
      <dgm:prSet/>
      <dgm:spPr/>
      <dgm:t>
        <a:bodyPr/>
        <a:lstStyle/>
        <a:p>
          <a:endParaRPr lang="ru-RU"/>
        </a:p>
      </dgm:t>
    </dgm:pt>
    <dgm:pt modelId="{4B4EAFDA-DAD5-4ADA-ADEF-D8E90DAE9365}" type="pres">
      <dgm:prSet presAssocID="{6EB26211-6C51-4580-BD1D-8AFAF984E271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4F905A00-9023-4CBD-96D6-4785FAA41660}" type="pres">
      <dgm:prSet presAssocID="{3D811DBC-D97C-4190-981A-4F13FFBF7D23}" presName="composite" presStyleCnt="0"/>
      <dgm:spPr/>
    </dgm:pt>
    <dgm:pt modelId="{A68A6AB0-9B2B-4D71-8C60-1AB260A511F9}" type="pres">
      <dgm:prSet presAssocID="{3D811DBC-D97C-4190-981A-4F13FFBF7D23}" presName="bentUpArrow1" presStyleLbl="alignImgPlace1" presStyleIdx="0" presStyleCnt="1"/>
      <dgm:spPr/>
    </dgm:pt>
    <dgm:pt modelId="{5EB14F54-0DEC-45DA-B685-5BF5F4FA8C59}" type="pres">
      <dgm:prSet presAssocID="{3D811DBC-D97C-4190-981A-4F13FFBF7D23}" presName="ParentText" presStyleLbl="node1" presStyleIdx="0" presStyleCnt="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4A8A85-E888-436D-8EBD-0C038E5DA4D4}" type="pres">
      <dgm:prSet presAssocID="{3D811DBC-D97C-4190-981A-4F13FFBF7D23}" presName="ChildText" presStyleLbl="revTx" presStyleIdx="0" presStyleCnt="2" custScaleX="145640" custLinFactNeighborX="20708" custLinFactNeighborY="-323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C1F1C7-9BFA-4806-A43F-831D96EFC2B2}" type="pres">
      <dgm:prSet presAssocID="{75697B0C-AC7A-4564-805E-C00FA96B1F4F}" presName="sibTrans" presStyleCnt="0"/>
      <dgm:spPr/>
    </dgm:pt>
    <dgm:pt modelId="{3677DA1C-4F81-41CD-A49A-B0750D4B8F57}" type="pres">
      <dgm:prSet presAssocID="{ECA2B7EA-67E6-4533-A560-DD6B4E29E488}" presName="composite" presStyleCnt="0"/>
      <dgm:spPr/>
    </dgm:pt>
    <dgm:pt modelId="{E1933751-DA5E-4DF8-95C1-6F78AFFDBB35}" type="pres">
      <dgm:prSet presAssocID="{ECA2B7EA-67E6-4533-A560-DD6B4E29E488}" presName="ParentText" presStyleLbl="node1" presStyleIdx="1" presStyleCnt="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855820-5718-4BEE-A0A6-67C723A7256B}" type="pres">
      <dgm:prSet presAssocID="{ECA2B7EA-67E6-4533-A560-DD6B4E29E488}" presName="FinalChildText" presStyleLbl="revTx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AA57FFC-D885-4B1F-969E-1A6A5FCB6252}" type="presOf" srcId="{ECA2B7EA-67E6-4533-A560-DD6B4E29E488}" destId="{E1933751-DA5E-4DF8-95C1-6F78AFFDBB35}" srcOrd="0" destOrd="0" presId="urn:microsoft.com/office/officeart/2005/8/layout/StepDownProcess"/>
    <dgm:cxn modelId="{F7668637-8BF4-444F-B928-B01FEA1966F1}" type="presOf" srcId="{84D2322D-C1E5-4BF8-910D-126BE0FD7F98}" destId="{E8855820-5718-4BEE-A0A6-67C723A7256B}" srcOrd="0" destOrd="0" presId="urn:microsoft.com/office/officeart/2005/8/layout/StepDownProcess"/>
    <dgm:cxn modelId="{185C4B7A-5395-4B45-B9AD-5A26DE2F50BB}" type="presOf" srcId="{6EB26211-6C51-4580-BD1D-8AFAF984E271}" destId="{4B4EAFDA-DAD5-4ADA-ADEF-D8E90DAE9365}" srcOrd="0" destOrd="0" presId="urn:microsoft.com/office/officeart/2005/8/layout/StepDownProcess"/>
    <dgm:cxn modelId="{DE3E464E-962F-4FC6-A423-FA609C616699}" srcId="{ECA2B7EA-67E6-4533-A560-DD6B4E29E488}" destId="{84D2322D-C1E5-4BF8-910D-126BE0FD7F98}" srcOrd="0" destOrd="0" parTransId="{CCF85AD4-495A-42F9-B3DC-9FA22801F053}" sibTransId="{9793D192-D135-4E7A-8E97-19AC586E3FE8}"/>
    <dgm:cxn modelId="{44766B96-4EAD-4955-82B0-35926A96FD81}" srcId="{6EB26211-6C51-4580-BD1D-8AFAF984E271}" destId="{ECA2B7EA-67E6-4533-A560-DD6B4E29E488}" srcOrd="1" destOrd="0" parTransId="{6FBDED0E-32D7-47CD-8799-31A4D7BAA930}" sibTransId="{A6F54C11-DBAE-4CCA-B42C-9DD9550C0768}"/>
    <dgm:cxn modelId="{2DA2C9FF-E9BF-4DD6-9526-31A6D4B4F53E}" type="presOf" srcId="{3D811DBC-D97C-4190-981A-4F13FFBF7D23}" destId="{5EB14F54-0DEC-45DA-B685-5BF5F4FA8C59}" srcOrd="0" destOrd="0" presId="urn:microsoft.com/office/officeart/2005/8/layout/StepDownProcess"/>
    <dgm:cxn modelId="{F6E5A288-03BF-45BE-8939-FBAA5BFD6677}" type="presOf" srcId="{7EB870C9-6ADF-4041-8ED6-03CDAFC1B8A0}" destId="{8B4A8A85-E888-436D-8EBD-0C038E5DA4D4}" srcOrd="0" destOrd="0" presId="urn:microsoft.com/office/officeart/2005/8/layout/StepDownProcess"/>
    <dgm:cxn modelId="{6E4906ED-DE51-4B6F-8345-68FD169FE956}" srcId="{6EB26211-6C51-4580-BD1D-8AFAF984E271}" destId="{3D811DBC-D97C-4190-981A-4F13FFBF7D23}" srcOrd="0" destOrd="0" parTransId="{5038BA7C-B266-405C-B0C1-81C4F7ED24ED}" sibTransId="{75697B0C-AC7A-4564-805E-C00FA96B1F4F}"/>
    <dgm:cxn modelId="{E6CC24DF-92DC-49CC-9883-5B978B711410}" srcId="{3D811DBC-D97C-4190-981A-4F13FFBF7D23}" destId="{7EB870C9-6ADF-4041-8ED6-03CDAFC1B8A0}" srcOrd="0" destOrd="0" parTransId="{AA76EE2F-38CC-466D-BC38-8F468FD15925}" sibTransId="{F54FDBEC-9484-410A-BBF3-A4FB24AF33FC}"/>
    <dgm:cxn modelId="{52A753DC-7E49-4C6F-87FE-8AE44AEC40DD}" type="presParOf" srcId="{4B4EAFDA-DAD5-4ADA-ADEF-D8E90DAE9365}" destId="{4F905A00-9023-4CBD-96D6-4785FAA41660}" srcOrd="0" destOrd="0" presId="urn:microsoft.com/office/officeart/2005/8/layout/StepDownProcess"/>
    <dgm:cxn modelId="{5447ADF6-FB5F-434E-9CF5-EFE33E437765}" type="presParOf" srcId="{4F905A00-9023-4CBD-96D6-4785FAA41660}" destId="{A68A6AB0-9B2B-4D71-8C60-1AB260A511F9}" srcOrd="0" destOrd="0" presId="urn:microsoft.com/office/officeart/2005/8/layout/StepDownProcess"/>
    <dgm:cxn modelId="{B4A6C704-BEFD-4407-B174-EE1ABB527A0E}" type="presParOf" srcId="{4F905A00-9023-4CBD-96D6-4785FAA41660}" destId="{5EB14F54-0DEC-45DA-B685-5BF5F4FA8C59}" srcOrd="1" destOrd="0" presId="urn:microsoft.com/office/officeart/2005/8/layout/StepDownProcess"/>
    <dgm:cxn modelId="{43205008-5DB6-4E35-AB15-B084316491A7}" type="presParOf" srcId="{4F905A00-9023-4CBD-96D6-4785FAA41660}" destId="{8B4A8A85-E888-436D-8EBD-0C038E5DA4D4}" srcOrd="2" destOrd="0" presId="urn:microsoft.com/office/officeart/2005/8/layout/StepDownProcess"/>
    <dgm:cxn modelId="{1B356B8B-BD69-4564-AD20-653FB2594C6C}" type="presParOf" srcId="{4B4EAFDA-DAD5-4ADA-ADEF-D8E90DAE9365}" destId="{94C1F1C7-9BFA-4806-A43F-831D96EFC2B2}" srcOrd="1" destOrd="0" presId="urn:microsoft.com/office/officeart/2005/8/layout/StepDownProcess"/>
    <dgm:cxn modelId="{15913A94-93A7-490B-8413-B72236BF41F5}" type="presParOf" srcId="{4B4EAFDA-DAD5-4ADA-ADEF-D8E90DAE9365}" destId="{3677DA1C-4F81-41CD-A49A-B0750D4B8F57}" srcOrd="2" destOrd="0" presId="urn:microsoft.com/office/officeart/2005/8/layout/StepDownProcess"/>
    <dgm:cxn modelId="{1817DF9A-4D67-4623-886B-1A1A406F1FB0}" type="presParOf" srcId="{3677DA1C-4F81-41CD-A49A-B0750D4B8F57}" destId="{E1933751-DA5E-4DF8-95C1-6F78AFFDBB35}" srcOrd="0" destOrd="0" presId="urn:microsoft.com/office/officeart/2005/8/layout/StepDownProcess"/>
    <dgm:cxn modelId="{46D7E8E3-235A-4468-BC53-FCEC89637C82}" type="presParOf" srcId="{3677DA1C-4F81-41CD-A49A-B0750D4B8F57}" destId="{E8855820-5718-4BEE-A0A6-67C723A7256B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28445E03-D7AB-476E-AE5F-214D5C5B5F9B}" type="doc">
      <dgm:prSet loTypeId="urn:microsoft.com/office/officeart/2008/layout/LinedList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25DDC315-F061-4B8E-9383-0FED519D9BBB}">
      <dgm:prSet phldrT="[Текст]"/>
      <dgm:spPr/>
      <dgm:t>
        <a:bodyPr/>
        <a:lstStyle/>
        <a:p>
          <a:r>
            <a:rPr lang="ru-RU" dirty="0" smtClean="0"/>
            <a:t>При увольнении работника работодатель обязан выдать:</a:t>
          </a:r>
          <a:endParaRPr lang="ru-RU" dirty="0"/>
        </a:p>
      </dgm:t>
    </dgm:pt>
    <dgm:pt modelId="{30FFB7E8-1615-4059-92BC-2DED78BCBDE2}" type="parTrans" cxnId="{11E534BC-D881-43C7-9CCA-DCDDB920D01B}">
      <dgm:prSet/>
      <dgm:spPr/>
      <dgm:t>
        <a:bodyPr/>
        <a:lstStyle/>
        <a:p>
          <a:endParaRPr lang="ru-RU"/>
        </a:p>
      </dgm:t>
    </dgm:pt>
    <dgm:pt modelId="{EAA562D7-3447-4CD4-A614-B8DA43735E66}" type="sibTrans" cxnId="{11E534BC-D881-43C7-9CCA-DCDDB920D01B}">
      <dgm:prSet/>
      <dgm:spPr/>
      <dgm:t>
        <a:bodyPr/>
        <a:lstStyle/>
        <a:p>
          <a:endParaRPr lang="ru-RU"/>
        </a:p>
      </dgm:t>
    </dgm:pt>
    <dgm:pt modelId="{B4266002-9C9A-46B3-9D43-7B817A7BAE1F}">
      <dgm:prSet phldrT="[Текст]"/>
      <dgm:spPr/>
      <dgm:t>
        <a:bodyPr/>
        <a:lstStyle/>
        <a:p>
          <a:r>
            <a:rPr lang="ru-RU" b="0" dirty="0" smtClean="0"/>
            <a:t>трудовую книжку или сведения о трудовой деятельности</a:t>
          </a:r>
          <a:endParaRPr lang="ru-RU" b="0" dirty="0"/>
        </a:p>
      </dgm:t>
    </dgm:pt>
    <dgm:pt modelId="{B297A486-A59A-4365-B704-977FC22DD9BD}" type="parTrans" cxnId="{406A769D-EE14-43EF-98E4-6544A215371E}">
      <dgm:prSet/>
      <dgm:spPr/>
      <dgm:t>
        <a:bodyPr/>
        <a:lstStyle/>
        <a:p>
          <a:endParaRPr lang="ru-RU"/>
        </a:p>
      </dgm:t>
    </dgm:pt>
    <dgm:pt modelId="{649DA1B6-77E4-4A6B-853F-94083658A4C1}" type="sibTrans" cxnId="{406A769D-EE14-43EF-98E4-6544A215371E}">
      <dgm:prSet/>
      <dgm:spPr/>
      <dgm:t>
        <a:bodyPr/>
        <a:lstStyle/>
        <a:p>
          <a:endParaRPr lang="ru-RU"/>
        </a:p>
      </dgm:t>
    </dgm:pt>
    <dgm:pt modelId="{0D869EA9-193F-4A83-8888-D197E4F8777D}">
      <dgm:prSet phldrT="[Текст]"/>
      <dgm:spPr/>
      <dgm:t>
        <a:bodyPr/>
        <a:lstStyle/>
        <a:p>
          <a:r>
            <a:rPr lang="ru-RU" b="0" dirty="0" smtClean="0"/>
            <a:t>произвести с ним расчет </a:t>
          </a:r>
          <a:endParaRPr lang="ru-RU" b="0" dirty="0"/>
        </a:p>
      </dgm:t>
    </dgm:pt>
    <dgm:pt modelId="{8BF089C6-0E71-4625-A61A-818793C50A49}" type="parTrans" cxnId="{96D7BD37-345A-4B52-B3AB-B38B1BCD91D5}">
      <dgm:prSet/>
      <dgm:spPr/>
      <dgm:t>
        <a:bodyPr/>
        <a:lstStyle/>
        <a:p>
          <a:endParaRPr lang="ru-RU"/>
        </a:p>
      </dgm:t>
    </dgm:pt>
    <dgm:pt modelId="{A9594BD1-9EAC-42FB-97EA-EC6EC6E12EB9}" type="sibTrans" cxnId="{96D7BD37-345A-4B52-B3AB-B38B1BCD91D5}">
      <dgm:prSet/>
      <dgm:spPr/>
      <dgm:t>
        <a:bodyPr/>
        <a:lstStyle/>
        <a:p>
          <a:endParaRPr lang="ru-RU"/>
        </a:p>
      </dgm:t>
    </dgm:pt>
    <dgm:pt modelId="{75DB9F18-0667-4F1F-B71F-7DCB9E7CF6B5}">
      <dgm:prSet phldrT="[Текст]"/>
      <dgm:spPr/>
      <dgm:t>
        <a:bodyPr/>
        <a:lstStyle/>
        <a:p>
          <a:r>
            <a:rPr lang="ru-RU" b="0" dirty="0" smtClean="0">
              <a:solidFill>
                <a:srgbClr val="FF0000"/>
              </a:solidFill>
            </a:rPr>
            <a:t>заверенные надлежащим образом копии документов, связанных с работой</a:t>
          </a:r>
          <a:endParaRPr lang="ru-RU" b="0" dirty="0">
            <a:solidFill>
              <a:srgbClr val="FF0000"/>
            </a:solidFill>
          </a:endParaRPr>
        </a:p>
      </dgm:t>
    </dgm:pt>
    <dgm:pt modelId="{70831E4A-17B7-44C4-BAD5-A3B37D471881}" type="parTrans" cxnId="{F87DFFED-C6CB-4360-9216-60CB0A92D508}">
      <dgm:prSet/>
      <dgm:spPr/>
      <dgm:t>
        <a:bodyPr/>
        <a:lstStyle/>
        <a:p>
          <a:endParaRPr lang="ru-RU"/>
        </a:p>
      </dgm:t>
    </dgm:pt>
    <dgm:pt modelId="{7F6BBF3B-2EF7-4565-8AEF-970F0279B402}" type="sibTrans" cxnId="{F87DFFED-C6CB-4360-9216-60CB0A92D508}">
      <dgm:prSet/>
      <dgm:spPr/>
      <dgm:t>
        <a:bodyPr/>
        <a:lstStyle/>
        <a:p>
          <a:endParaRPr lang="ru-RU"/>
        </a:p>
      </dgm:t>
    </dgm:pt>
    <dgm:pt modelId="{52F69E58-46C9-46E5-B49C-C338B913ADA9}" type="pres">
      <dgm:prSet presAssocID="{28445E03-D7AB-476E-AE5F-214D5C5B5F9B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AFCC6EFA-CA88-485C-93A0-1F3C0C4C0095}" type="pres">
      <dgm:prSet presAssocID="{25DDC315-F061-4B8E-9383-0FED519D9BBB}" presName="thickLine" presStyleLbl="alignNode1" presStyleIdx="0" presStyleCnt="1"/>
      <dgm:spPr/>
    </dgm:pt>
    <dgm:pt modelId="{A776468A-8309-4F69-9482-7CF63285A05B}" type="pres">
      <dgm:prSet presAssocID="{25DDC315-F061-4B8E-9383-0FED519D9BBB}" presName="horz1" presStyleCnt="0"/>
      <dgm:spPr/>
    </dgm:pt>
    <dgm:pt modelId="{F1763365-495E-45D0-B2AC-0A7F67DCD06C}" type="pres">
      <dgm:prSet presAssocID="{25DDC315-F061-4B8E-9383-0FED519D9BBB}" presName="tx1" presStyleLbl="revTx" presStyleIdx="0" presStyleCnt="4" custScaleX="244257"/>
      <dgm:spPr/>
      <dgm:t>
        <a:bodyPr/>
        <a:lstStyle/>
        <a:p>
          <a:endParaRPr lang="ru-RU"/>
        </a:p>
      </dgm:t>
    </dgm:pt>
    <dgm:pt modelId="{E37936DC-25F8-414F-BFAB-1643D09C0513}" type="pres">
      <dgm:prSet presAssocID="{25DDC315-F061-4B8E-9383-0FED519D9BBB}" presName="vert1" presStyleCnt="0"/>
      <dgm:spPr/>
    </dgm:pt>
    <dgm:pt modelId="{4BA8E146-39B6-4326-A6A8-E140450D929E}" type="pres">
      <dgm:prSet presAssocID="{B4266002-9C9A-46B3-9D43-7B817A7BAE1F}" presName="vertSpace2a" presStyleCnt="0"/>
      <dgm:spPr/>
    </dgm:pt>
    <dgm:pt modelId="{A3ADD1C6-4A60-453A-9921-D1BD7D946C50}" type="pres">
      <dgm:prSet presAssocID="{B4266002-9C9A-46B3-9D43-7B817A7BAE1F}" presName="horz2" presStyleCnt="0"/>
      <dgm:spPr/>
    </dgm:pt>
    <dgm:pt modelId="{D7B97BF0-19AD-483E-B1B4-50B4595B0E18}" type="pres">
      <dgm:prSet presAssocID="{B4266002-9C9A-46B3-9D43-7B817A7BAE1F}" presName="horzSpace2" presStyleCnt="0"/>
      <dgm:spPr/>
    </dgm:pt>
    <dgm:pt modelId="{CBFE662A-824F-439D-9337-AC4A32430C52}" type="pres">
      <dgm:prSet presAssocID="{B4266002-9C9A-46B3-9D43-7B817A7BAE1F}" presName="tx2" presStyleLbl="revTx" presStyleIdx="1" presStyleCnt="4"/>
      <dgm:spPr/>
      <dgm:t>
        <a:bodyPr/>
        <a:lstStyle/>
        <a:p>
          <a:endParaRPr lang="ru-RU"/>
        </a:p>
      </dgm:t>
    </dgm:pt>
    <dgm:pt modelId="{51C56282-DEF0-4559-9707-7159636BD0ED}" type="pres">
      <dgm:prSet presAssocID="{B4266002-9C9A-46B3-9D43-7B817A7BAE1F}" presName="vert2" presStyleCnt="0"/>
      <dgm:spPr/>
    </dgm:pt>
    <dgm:pt modelId="{4D8FC3DD-FBB4-43F7-A47F-4F03CC60FA92}" type="pres">
      <dgm:prSet presAssocID="{B4266002-9C9A-46B3-9D43-7B817A7BAE1F}" presName="thinLine2b" presStyleLbl="callout" presStyleIdx="0" presStyleCnt="3"/>
      <dgm:spPr/>
    </dgm:pt>
    <dgm:pt modelId="{0C5491D1-4D5C-4BEB-91E4-1149DA41CA3F}" type="pres">
      <dgm:prSet presAssocID="{B4266002-9C9A-46B3-9D43-7B817A7BAE1F}" presName="vertSpace2b" presStyleCnt="0"/>
      <dgm:spPr/>
    </dgm:pt>
    <dgm:pt modelId="{BB5B6EAE-C179-4F0D-83E5-55BF8CDCDB28}" type="pres">
      <dgm:prSet presAssocID="{0D869EA9-193F-4A83-8888-D197E4F8777D}" presName="horz2" presStyleCnt="0"/>
      <dgm:spPr/>
    </dgm:pt>
    <dgm:pt modelId="{F5B4645D-A0FA-4C06-8044-FE3681F1722F}" type="pres">
      <dgm:prSet presAssocID="{0D869EA9-193F-4A83-8888-D197E4F8777D}" presName="horzSpace2" presStyleCnt="0"/>
      <dgm:spPr/>
    </dgm:pt>
    <dgm:pt modelId="{A9FA644E-950F-4FB3-B377-7128C51EDF1C}" type="pres">
      <dgm:prSet presAssocID="{0D869EA9-193F-4A83-8888-D197E4F8777D}" presName="tx2" presStyleLbl="revTx" presStyleIdx="2" presStyleCnt="4"/>
      <dgm:spPr/>
      <dgm:t>
        <a:bodyPr/>
        <a:lstStyle/>
        <a:p>
          <a:endParaRPr lang="ru-RU"/>
        </a:p>
      </dgm:t>
    </dgm:pt>
    <dgm:pt modelId="{F8DC5C6C-992F-4F21-8634-1209AA8CC3BC}" type="pres">
      <dgm:prSet presAssocID="{0D869EA9-193F-4A83-8888-D197E4F8777D}" presName="vert2" presStyleCnt="0"/>
      <dgm:spPr/>
    </dgm:pt>
    <dgm:pt modelId="{772DFA7E-A8FA-4C3C-A09B-D4AA4F09FB2D}" type="pres">
      <dgm:prSet presAssocID="{0D869EA9-193F-4A83-8888-D197E4F8777D}" presName="thinLine2b" presStyleLbl="callout" presStyleIdx="1" presStyleCnt="3"/>
      <dgm:spPr/>
    </dgm:pt>
    <dgm:pt modelId="{2C521CF9-CA27-40FC-8F3F-035656BF11D2}" type="pres">
      <dgm:prSet presAssocID="{0D869EA9-193F-4A83-8888-D197E4F8777D}" presName="vertSpace2b" presStyleCnt="0"/>
      <dgm:spPr/>
    </dgm:pt>
    <dgm:pt modelId="{CDF7415C-FDBD-4F20-91B1-5F8ADBB32985}" type="pres">
      <dgm:prSet presAssocID="{75DB9F18-0667-4F1F-B71F-7DCB9E7CF6B5}" presName="horz2" presStyleCnt="0"/>
      <dgm:spPr/>
    </dgm:pt>
    <dgm:pt modelId="{F5121A9A-5704-446B-AD20-798D393FFF3C}" type="pres">
      <dgm:prSet presAssocID="{75DB9F18-0667-4F1F-B71F-7DCB9E7CF6B5}" presName="horzSpace2" presStyleCnt="0"/>
      <dgm:spPr/>
    </dgm:pt>
    <dgm:pt modelId="{7BA9C3A1-12DA-4A4E-9452-46F2DFE8499A}" type="pres">
      <dgm:prSet presAssocID="{75DB9F18-0667-4F1F-B71F-7DCB9E7CF6B5}" presName="tx2" presStyleLbl="revTx" presStyleIdx="3" presStyleCnt="4"/>
      <dgm:spPr/>
      <dgm:t>
        <a:bodyPr/>
        <a:lstStyle/>
        <a:p>
          <a:endParaRPr lang="ru-RU"/>
        </a:p>
      </dgm:t>
    </dgm:pt>
    <dgm:pt modelId="{A4FD4FA1-5E6A-4D53-887D-D90B315396D6}" type="pres">
      <dgm:prSet presAssocID="{75DB9F18-0667-4F1F-B71F-7DCB9E7CF6B5}" presName="vert2" presStyleCnt="0"/>
      <dgm:spPr/>
    </dgm:pt>
    <dgm:pt modelId="{FDFFD0AE-B959-489E-8960-5C9A961BF1EE}" type="pres">
      <dgm:prSet presAssocID="{75DB9F18-0667-4F1F-B71F-7DCB9E7CF6B5}" presName="thinLine2b" presStyleLbl="callout" presStyleIdx="2" presStyleCnt="3"/>
      <dgm:spPr/>
    </dgm:pt>
    <dgm:pt modelId="{A7DAD889-F03F-492B-89CA-353220840C75}" type="pres">
      <dgm:prSet presAssocID="{75DB9F18-0667-4F1F-B71F-7DCB9E7CF6B5}" presName="vertSpace2b" presStyleCnt="0"/>
      <dgm:spPr/>
    </dgm:pt>
  </dgm:ptLst>
  <dgm:cxnLst>
    <dgm:cxn modelId="{11E534BC-D881-43C7-9CCA-DCDDB920D01B}" srcId="{28445E03-D7AB-476E-AE5F-214D5C5B5F9B}" destId="{25DDC315-F061-4B8E-9383-0FED519D9BBB}" srcOrd="0" destOrd="0" parTransId="{30FFB7E8-1615-4059-92BC-2DED78BCBDE2}" sibTransId="{EAA562D7-3447-4CD4-A614-B8DA43735E66}"/>
    <dgm:cxn modelId="{5958EE18-ACA5-45A5-B9A6-CC08D86C6B2A}" type="presOf" srcId="{B4266002-9C9A-46B3-9D43-7B817A7BAE1F}" destId="{CBFE662A-824F-439D-9337-AC4A32430C52}" srcOrd="0" destOrd="0" presId="urn:microsoft.com/office/officeart/2008/layout/LinedList"/>
    <dgm:cxn modelId="{406A769D-EE14-43EF-98E4-6544A215371E}" srcId="{25DDC315-F061-4B8E-9383-0FED519D9BBB}" destId="{B4266002-9C9A-46B3-9D43-7B817A7BAE1F}" srcOrd="0" destOrd="0" parTransId="{B297A486-A59A-4365-B704-977FC22DD9BD}" sibTransId="{649DA1B6-77E4-4A6B-853F-94083658A4C1}"/>
    <dgm:cxn modelId="{F87DFFED-C6CB-4360-9216-60CB0A92D508}" srcId="{25DDC315-F061-4B8E-9383-0FED519D9BBB}" destId="{75DB9F18-0667-4F1F-B71F-7DCB9E7CF6B5}" srcOrd="2" destOrd="0" parTransId="{70831E4A-17B7-44C4-BAD5-A3B37D471881}" sibTransId="{7F6BBF3B-2EF7-4565-8AEF-970F0279B402}"/>
    <dgm:cxn modelId="{AF00D832-5612-4E25-9E97-55FEDE499D70}" type="presOf" srcId="{28445E03-D7AB-476E-AE5F-214D5C5B5F9B}" destId="{52F69E58-46C9-46E5-B49C-C338B913ADA9}" srcOrd="0" destOrd="0" presId="urn:microsoft.com/office/officeart/2008/layout/LinedList"/>
    <dgm:cxn modelId="{7C1BCD9D-6628-46F2-8EA4-C566FFF85DF2}" type="presOf" srcId="{0D869EA9-193F-4A83-8888-D197E4F8777D}" destId="{A9FA644E-950F-4FB3-B377-7128C51EDF1C}" srcOrd="0" destOrd="0" presId="urn:microsoft.com/office/officeart/2008/layout/LinedList"/>
    <dgm:cxn modelId="{96D7BD37-345A-4B52-B3AB-B38B1BCD91D5}" srcId="{25DDC315-F061-4B8E-9383-0FED519D9BBB}" destId="{0D869EA9-193F-4A83-8888-D197E4F8777D}" srcOrd="1" destOrd="0" parTransId="{8BF089C6-0E71-4625-A61A-818793C50A49}" sibTransId="{A9594BD1-9EAC-42FB-97EA-EC6EC6E12EB9}"/>
    <dgm:cxn modelId="{7D593561-EC1A-4CBC-B9AA-6AA43068F272}" type="presOf" srcId="{25DDC315-F061-4B8E-9383-0FED519D9BBB}" destId="{F1763365-495E-45D0-B2AC-0A7F67DCD06C}" srcOrd="0" destOrd="0" presId="urn:microsoft.com/office/officeart/2008/layout/LinedList"/>
    <dgm:cxn modelId="{B2F2C576-ED0F-4495-B4CC-49E23AC0F49B}" type="presOf" srcId="{75DB9F18-0667-4F1F-B71F-7DCB9E7CF6B5}" destId="{7BA9C3A1-12DA-4A4E-9452-46F2DFE8499A}" srcOrd="0" destOrd="0" presId="urn:microsoft.com/office/officeart/2008/layout/LinedList"/>
    <dgm:cxn modelId="{AA7A87B8-3781-4DBA-BAB9-7F792F35AF33}" type="presParOf" srcId="{52F69E58-46C9-46E5-B49C-C338B913ADA9}" destId="{AFCC6EFA-CA88-485C-93A0-1F3C0C4C0095}" srcOrd="0" destOrd="0" presId="urn:microsoft.com/office/officeart/2008/layout/LinedList"/>
    <dgm:cxn modelId="{3A79E6FE-90A7-4290-AE7E-83C2F3B65740}" type="presParOf" srcId="{52F69E58-46C9-46E5-B49C-C338B913ADA9}" destId="{A776468A-8309-4F69-9482-7CF63285A05B}" srcOrd="1" destOrd="0" presId="urn:microsoft.com/office/officeart/2008/layout/LinedList"/>
    <dgm:cxn modelId="{AC9687B5-A2B4-43DB-995C-4E55F21283D9}" type="presParOf" srcId="{A776468A-8309-4F69-9482-7CF63285A05B}" destId="{F1763365-495E-45D0-B2AC-0A7F67DCD06C}" srcOrd="0" destOrd="0" presId="urn:microsoft.com/office/officeart/2008/layout/LinedList"/>
    <dgm:cxn modelId="{779D75AA-76E2-4644-A55C-A4BAF6DD1C96}" type="presParOf" srcId="{A776468A-8309-4F69-9482-7CF63285A05B}" destId="{E37936DC-25F8-414F-BFAB-1643D09C0513}" srcOrd="1" destOrd="0" presId="urn:microsoft.com/office/officeart/2008/layout/LinedList"/>
    <dgm:cxn modelId="{01747B15-1FE8-4F13-B4BE-A01A87D5CE20}" type="presParOf" srcId="{E37936DC-25F8-414F-BFAB-1643D09C0513}" destId="{4BA8E146-39B6-4326-A6A8-E140450D929E}" srcOrd="0" destOrd="0" presId="urn:microsoft.com/office/officeart/2008/layout/LinedList"/>
    <dgm:cxn modelId="{14ADC7CA-2B90-4C6B-A79B-E5DA5BE5A400}" type="presParOf" srcId="{E37936DC-25F8-414F-BFAB-1643D09C0513}" destId="{A3ADD1C6-4A60-453A-9921-D1BD7D946C50}" srcOrd="1" destOrd="0" presId="urn:microsoft.com/office/officeart/2008/layout/LinedList"/>
    <dgm:cxn modelId="{0C2181ED-9588-4F12-B46B-EB8D3945A01A}" type="presParOf" srcId="{A3ADD1C6-4A60-453A-9921-D1BD7D946C50}" destId="{D7B97BF0-19AD-483E-B1B4-50B4595B0E18}" srcOrd="0" destOrd="0" presId="urn:microsoft.com/office/officeart/2008/layout/LinedList"/>
    <dgm:cxn modelId="{A411EAD7-0C10-4554-A8DC-DA37654B6CF0}" type="presParOf" srcId="{A3ADD1C6-4A60-453A-9921-D1BD7D946C50}" destId="{CBFE662A-824F-439D-9337-AC4A32430C52}" srcOrd="1" destOrd="0" presId="urn:microsoft.com/office/officeart/2008/layout/LinedList"/>
    <dgm:cxn modelId="{8122706B-A6CE-49A4-8034-040B3366D3B6}" type="presParOf" srcId="{A3ADD1C6-4A60-453A-9921-D1BD7D946C50}" destId="{51C56282-DEF0-4559-9707-7159636BD0ED}" srcOrd="2" destOrd="0" presId="urn:microsoft.com/office/officeart/2008/layout/LinedList"/>
    <dgm:cxn modelId="{95103984-5C49-4B1E-8A17-69F0575BFA1F}" type="presParOf" srcId="{E37936DC-25F8-414F-BFAB-1643D09C0513}" destId="{4D8FC3DD-FBB4-43F7-A47F-4F03CC60FA92}" srcOrd="2" destOrd="0" presId="urn:microsoft.com/office/officeart/2008/layout/LinedList"/>
    <dgm:cxn modelId="{4A914777-36BB-4DFA-91F7-3DCC581F528A}" type="presParOf" srcId="{E37936DC-25F8-414F-BFAB-1643D09C0513}" destId="{0C5491D1-4D5C-4BEB-91E4-1149DA41CA3F}" srcOrd="3" destOrd="0" presId="urn:microsoft.com/office/officeart/2008/layout/LinedList"/>
    <dgm:cxn modelId="{99C253D1-67FB-4650-99B6-7AE78069EDE8}" type="presParOf" srcId="{E37936DC-25F8-414F-BFAB-1643D09C0513}" destId="{BB5B6EAE-C179-4F0D-83E5-55BF8CDCDB28}" srcOrd="4" destOrd="0" presId="urn:microsoft.com/office/officeart/2008/layout/LinedList"/>
    <dgm:cxn modelId="{DB9371A6-B289-44C2-AA38-15D69D657E60}" type="presParOf" srcId="{BB5B6EAE-C179-4F0D-83E5-55BF8CDCDB28}" destId="{F5B4645D-A0FA-4C06-8044-FE3681F1722F}" srcOrd="0" destOrd="0" presId="urn:microsoft.com/office/officeart/2008/layout/LinedList"/>
    <dgm:cxn modelId="{1980C0F2-834D-4740-B25F-B8CC32DB789B}" type="presParOf" srcId="{BB5B6EAE-C179-4F0D-83E5-55BF8CDCDB28}" destId="{A9FA644E-950F-4FB3-B377-7128C51EDF1C}" srcOrd="1" destOrd="0" presId="urn:microsoft.com/office/officeart/2008/layout/LinedList"/>
    <dgm:cxn modelId="{28F134DE-E6B1-4A6E-A45B-2A67AAA5FED0}" type="presParOf" srcId="{BB5B6EAE-C179-4F0D-83E5-55BF8CDCDB28}" destId="{F8DC5C6C-992F-4F21-8634-1209AA8CC3BC}" srcOrd="2" destOrd="0" presId="urn:microsoft.com/office/officeart/2008/layout/LinedList"/>
    <dgm:cxn modelId="{9A839E95-38CD-4FD9-AA77-15149E0D938E}" type="presParOf" srcId="{E37936DC-25F8-414F-BFAB-1643D09C0513}" destId="{772DFA7E-A8FA-4C3C-A09B-D4AA4F09FB2D}" srcOrd="5" destOrd="0" presId="urn:microsoft.com/office/officeart/2008/layout/LinedList"/>
    <dgm:cxn modelId="{3F397284-5C55-4046-9E97-950C8DB7E284}" type="presParOf" srcId="{E37936DC-25F8-414F-BFAB-1643D09C0513}" destId="{2C521CF9-CA27-40FC-8F3F-035656BF11D2}" srcOrd="6" destOrd="0" presId="urn:microsoft.com/office/officeart/2008/layout/LinedList"/>
    <dgm:cxn modelId="{CDC658D8-2D41-492F-8A3A-9CCF3AC17815}" type="presParOf" srcId="{E37936DC-25F8-414F-BFAB-1643D09C0513}" destId="{CDF7415C-FDBD-4F20-91B1-5F8ADBB32985}" srcOrd="7" destOrd="0" presId="urn:microsoft.com/office/officeart/2008/layout/LinedList"/>
    <dgm:cxn modelId="{144A0241-F3EB-4738-B22F-A3A8DC331F0D}" type="presParOf" srcId="{CDF7415C-FDBD-4F20-91B1-5F8ADBB32985}" destId="{F5121A9A-5704-446B-AD20-798D393FFF3C}" srcOrd="0" destOrd="0" presId="urn:microsoft.com/office/officeart/2008/layout/LinedList"/>
    <dgm:cxn modelId="{5941B6ED-3BB0-4B22-A56E-FA0298366EA8}" type="presParOf" srcId="{CDF7415C-FDBD-4F20-91B1-5F8ADBB32985}" destId="{7BA9C3A1-12DA-4A4E-9452-46F2DFE8499A}" srcOrd="1" destOrd="0" presId="urn:microsoft.com/office/officeart/2008/layout/LinedList"/>
    <dgm:cxn modelId="{2DD67684-8914-4C27-AC08-E6BC6EE1A8AE}" type="presParOf" srcId="{CDF7415C-FDBD-4F20-91B1-5F8ADBB32985}" destId="{A4FD4FA1-5E6A-4D53-887D-D90B315396D6}" srcOrd="2" destOrd="0" presId="urn:microsoft.com/office/officeart/2008/layout/LinedList"/>
    <dgm:cxn modelId="{31D3D755-89D2-45D7-A2EE-1CFD25EF8D5A}" type="presParOf" srcId="{E37936DC-25F8-414F-BFAB-1643D09C0513}" destId="{FDFFD0AE-B959-489E-8960-5C9A961BF1EE}" srcOrd="8" destOrd="0" presId="urn:microsoft.com/office/officeart/2008/layout/LinedList"/>
    <dgm:cxn modelId="{0118CF07-DA7A-41E2-A3C9-1D9039A01508}" type="presParOf" srcId="{E37936DC-25F8-414F-BFAB-1643D09C0513}" destId="{A7DAD889-F03F-492B-89CA-353220840C75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DF4C1A52-494E-4D4F-94DF-C10AEF8132CA}" type="doc">
      <dgm:prSet loTypeId="urn:microsoft.com/office/officeart/2008/layout/LinedList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3A62F744-2DB5-47BC-B48B-C28C0B391B40}">
      <dgm:prSet phldrT="[Текст]"/>
      <dgm:spPr/>
      <dgm:t>
        <a:bodyPr/>
        <a:lstStyle/>
        <a:p>
          <a:r>
            <a:rPr lang="ru-RU" b="1" i="0" dirty="0" smtClean="0"/>
            <a:t>Перечень сведений электронной трудовой книжки</a:t>
          </a:r>
          <a:endParaRPr lang="ru-RU" dirty="0"/>
        </a:p>
      </dgm:t>
    </dgm:pt>
    <dgm:pt modelId="{C906F4A5-760A-4954-8656-128F4237BF65}" type="parTrans" cxnId="{4AFAB9F9-BC64-4233-9432-CCE12FB30C8D}">
      <dgm:prSet/>
      <dgm:spPr/>
      <dgm:t>
        <a:bodyPr/>
        <a:lstStyle/>
        <a:p>
          <a:endParaRPr lang="ru-RU"/>
        </a:p>
      </dgm:t>
    </dgm:pt>
    <dgm:pt modelId="{A48FE26A-3318-4C69-99B3-4B02373DA739}" type="sibTrans" cxnId="{4AFAB9F9-BC64-4233-9432-CCE12FB30C8D}">
      <dgm:prSet/>
      <dgm:spPr/>
      <dgm:t>
        <a:bodyPr/>
        <a:lstStyle/>
        <a:p>
          <a:endParaRPr lang="ru-RU"/>
        </a:p>
      </dgm:t>
    </dgm:pt>
    <dgm:pt modelId="{81C54221-8350-406E-AE2B-D96093F24CE6}">
      <dgm:prSet phldrT="[Текст]"/>
      <dgm:spPr/>
      <dgm:t>
        <a:bodyPr/>
        <a:lstStyle/>
        <a:p>
          <a:r>
            <a:rPr lang="ru-RU" b="0" i="0" dirty="0" smtClean="0"/>
            <a:t>Место работы.</a:t>
          </a:r>
          <a:endParaRPr lang="ru-RU" dirty="0"/>
        </a:p>
      </dgm:t>
    </dgm:pt>
    <dgm:pt modelId="{F96EA03D-9C88-4775-A7B1-5A9FFFC61A55}" type="parTrans" cxnId="{287D4A92-F385-4117-90DD-999C36001E07}">
      <dgm:prSet/>
      <dgm:spPr/>
      <dgm:t>
        <a:bodyPr/>
        <a:lstStyle/>
        <a:p>
          <a:endParaRPr lang="ru-RU"/>
        </a:p>
      </dgm:t>
    </dgm:pt>
    <dgm:pt modelId="{A4763FFD-44BE-46E3-A976-50B9D4EEB520}" type="sibTrans" cxnId="{287D4A92-F385-4117-90DD-999C36001E07}">
      <dgm:prSet/>
      <dgm:spPr/>
      <dgm:t>
        <a:bodyPr/>
        <a:lstStyle/>
        <a:p>
          <a:endParaRPr lang="ru-RU"/>
        </a:p>
      </dgm:t>
    </dgm:pt>
    <dgm:pt modelId="{254431F4-3EAA-455A-BC29-08712647DD95}">
      <dgm:prSet phldrT="[Текст]"/>
      <dgm:spPr/>
      <dgm:t>
        <a:bodyPr/>
        <a:lstStyle/>
        <a:p>
          <a:r>
            <a:rPr lang="ru-RU" b="0" i="0" dirty="0" smtClean="0"/>
            <a:t>Периоды работы.</a:t>
          </a:r>
          <a:endParaRPr lang="ru-RU" dirty="0"/>
        </a:p>
      </dgm:t>
    </dgm:pt>
    <dgm:pt modelId="{A033C0F8-4AC4-46D1-B312-111C0D62198B}" type="parTrans" cxnId="{1DDDD84D-0928-4DA4-95A7-11B4DD5A963F}">
      <dgm:prSet/>
      <dgm:spPr/>
      <dgm:t>
        <a:bodyPr/>
        <a:lstStyle/>
        <a:p>
          <a:endParaRPr lang="ru-RU"/>
        </a:p>
      </dgm:t>
    </dgm:pt>
    <dgm:pt modelId="{A7055C62-19FB-40B1-AC6F-724EDEF98C70}" type="sibTrans" cxnId="{1DDDD84D-0928-4DA4-95A7-11B4DD5A963F}">
      <dgm:prSet/>
      <dgm:spPr/>
      <dgm:t>
        <a:bodyPr/>
        <a:lstStyle/>
        <a:p>
          <a:endParaRPr lang="ru-RU"/>
        </a:p>
      </dgm:t>
    </dgm:pt>
    <dgm:pt modelId="{DCB7D725-714C-4D26-8909-3EB0979519F1}">
      <dgm:prSet phldrT="[Текст]"/>
      <dgm:spPr/>
      <dgm:t>
        <a:bodyPr/>
        <a:lstStyle/>
        <a:p>
          <a:r>
            <a:rPr lang="ru-RU" b="0" i="0" dirty="0" smtClean="0"/>
            <a:t> Должность (специальность, профессия).</a:t>
          </a:r>
          <a:endParaRPr lang="ru-RU" dirty="0"/>
        </a:p>
      </dgm:t>
    </dgm:pt>
    <dgm:pt modelId="{F8546001-9D8E-4C3C-9E00-F918574C8438}" type="parTrans" cxnId="{707FFDA4-2233-4D5F-828D-4694C2894532}">
      <dgm:prSet/>
      <dgm:spPr/>
      <dgm:t>
        <a:bodyPr/>
        <a:lstStyle/>
        <a:p>
          <a:endParaRPr lang="ru-RU"/>
        </a:p>
      </dgm:t>
    </dgm:pt>
    <dgm:pt modelId="{88089133-CB05-4603-BC20-2E7DA4096B66}" type="sibTrans" cxnId="{707FFDA4-2233-4D5F-828D-4694C2894532}">
      <dgm:prSet/>
      <dgm:spPr/>
      <dgm:t>
        <a:bodyPr/>
        <a:lstStyle/>
        <a:p>
          <a:endParaRPr lang="ru-RU"/>
        </a:p>
      </dgm:t>
    </dgm:pt>
    <dgm:pt modelId="{265CE1FB-1739-4862-B1F7-8BC583A834F1}">
      <dgm:prSet phldrT="[Текст]"/>
      <dgm:spPr/>
      <dgm:t>
        <a:bodyPr/>
        <a:lstStyle/>
        <a:p>
          <a:r>
            <a:rPr lang="ru-RU" b="0" i="0" dirty="0" smtClean="0"/>
            <a:t>Квалификация (разряд, класс, категория, уровень квалификации).</a:t>
          </a:r>
          <a:endParaRPr lang="ru-RU" dirty="0"/>
        </a:p>
      </dgm:t>
    </dgm:pt>
    <dgm:pt modelId="{318AA164-E900-4DEF-917F-225B4E6C8910}" type="parTrans" cxnId="{1274022D-3E86-422E-832B-8A5783D9502E}">
      <dgm:prSet/>
      <dgm:spPr/>
      <dgm:t>
        <a:bodyPr/>
        <a:lstStyle/>
        <a:p>
          <a:endParaRPr lang="ru-RU"/>
        </a:p>
      </dgm:t>
    </dgm:pt>
    <dgm:pt modelId="{881EF9E2-F76C-46FF-8DFD-1A3D43E09E92}" type="sibTrans" cxnId="{1274022D-3E86-422E-832B-8A5783D9502E}">
      <dgm:prSet/>
      <dgm:spPr/>
      <dgm:t>
        <a:bodyPr/>
        <a:lstStyle/>
        <a:p>
          <a:endParaRPr lang="ru-RU"/>
        </a:p>
      </dgm:t>
    </dgm:pt>
    <dgm:pt modelId="{97F9ED3D-2C96-41B9-B723-69510A4F5754}">
      <dgm:prSet phldrT="[Текст]"/>
      <dgm:spPr/>
      <dgm:t>
        <a:bodyPr/>
        <a:lstStyle/>
        <a:p>
          <a:r>
            <a:rPr lang="ru-RU" b="0" i="0" dirty="0" smtClean="0"/>
            <a:t>Даты приема, увольнения, перевода на другую работу</a:t>
          </a:r>
          <a:endParaRPr lang="ru-RU" dirty="0"/>
        </a:p>
      </dgm:t>
    </dgm:pt>
    <dgm:pt modelId="{197A4FD6-759D-488E-9DC1-8D668FE2422A}" type="parTrans" cxnId="{7E38883E-07A4-46BC-B48B-E165CFDD5B05}">
      <dgm:prSet/>
      <dgm:spPr/>
      <dgm:t>
        <a:bodyPr/>
        <a:lstStyle/>
        <a:p>
          <a:endParaRPr lang="ru-RU"/>
        </a:p>
      </dgm:t>
    </dgm:pt>
    <dgm:pt modelId="{A372F911-86C7-4500-B545-71C6880CBCA5}" type="sibTrans" cxnId="{7E38883E-07A4-46BC-B48B-E165CFDD5B05}">
      <dgm:prSet/>
      <dgm:spPr/>
      <dgm:t>
        <a:bodyPr/>
        <a:lstStyle/>
        <a:p>
          <a:endParaRPr lang="ru-RU"/>
        </a:p>
      </dgm:t>
    </dgm:pt>
    <dgm:pt modelId="{91821B10-874E-491F-A619-3A0B5B23A68E}">
      <dgm:prSet phldrT="[Текст]"/>
      <dgm:spPr/>
      <dgm:t>
        <a:bodyPr/>
        <a:lstStyle/>
        <a:p>
          <a:r>
            <a:rPr lang="ru-RU" b="0" i="0" dirty="0" smtClean="0"/>
            <a:t>Основания прекращения трудового договора.</a:t>
          </a:r>
          <a:endParaRPr lang="ru-RU" dirty="0"/>
        </a:p>
      </dgm:t>
    </dgm:pt>
    <dgm:pt modelId="{872E6DA5-A9FB-4586-80DA-FA9D7283A5E6}" type="parTrans" cxnId="{55480200-95E5-4009-B32D-8C49EC8D2BFD}">
      <dgm:prSet/>
      <dgm:spPr/>
      <dgm:t>
        <a:bodyPr/>
        <a:lstStyle/>
        <a:p>
          <a:endParaRPr lang="ru-RU"/>
        </a:p>
      </dgm:t>
    </dgm:pt>
    <dgm:pt modelId="{0267C9EE-2AB4-4A1F-A0FA-EE50D8807DE7}" type="sibTrans" cxnId="{55480200-95E5-4009-B32D-8C49EC8D2BFD}">
      <dgm:prSet/>
      <dgm:spPr/>
      <dgm:t>
        <a:bodyPr/>
        <a:lstStyle/>
        <a:p>
          <a:endParaRPr lang="ru-RU"/>
        </a:p>
      </dgm:t>
    </dgm:pt>
    <dgm:pt modelId="{4FD3C10F-870B-47E6-8B79-14711E60E08B}" type="pres">
      <dgm:prSet presAssocID="{DF4C1A52-494E-4D4F-94DF-C10AEF8132CA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0601236E-E90A-40E9-A732-3750570D4818}" type="pres">
      <dgm:prSet presAssocID="{3A62F744-2DB5-47BC-B48B-C28C0B391B40}" presName="thickLine" presStyleLbl="alignNode1" presStyleIdx="0" presStyleCnt="1"/>
      <dgm:spPr/>
    </dgm:pt>
    <dgm:pt modelId="{6D505980-60D8-4248-A351-DFB93FA8302F}" type="pres">
      <dgm:prSet presAssocID="{3A62F744-2DB5-47BC-B48B-C28C0B391B40}" presName="horz1" presStyleCnt="0"/>
      <dgm:spPr/>
    </dgm:pt>
    <dgm:pt modelId="{9951C556-81C6-48F7-AF0A-5A4513A0F005}" type="pres">
      <dgm:prSet presAssocID="{3A62F744-2DB5-47BC-B48B-C28C0B391B40}" presName="tx1" presStyleLbl="revTx" presStyleIdx="0" presStyleCnt="7" custScaleX="143889"/>
      <dgm:spPr/>
      <dgm:t>
        <a:bodyPr/>
        <a:lstStyle/>
        <a:p>
          <a:endParaRPr lang="ru-RU"/>
        </a:p>
      </dgm:t>
    </dgm:pt>
    <dgm:pt modelId="{AC74EAD7-E73C-4495-BF91-3D72D96A7D11}" type="pres">
      <dgm:prSet presAssocID="{3A62F744-2DB5-47BC-B48B-C28C0B391B40}" presName="vert1" presStyleCnt="0"/>
      <dgm:spPr/>
    </dgm:pt>
    <dgm:pt modelId="{F36FF386-F9E9-443A-98C6-80912CF4E297}" type="pres">
      <dgm:prSet presAssocID="{81C54221-8350-406E-AE2B-D96093F24CE6}" presName="vertSpace2a" presStyleCnt="0"/>
      <dgm:spPr/>
    </dgm:pt>
    <dgm:pt modelId="{BE0F6F68-E8D3-4172-A297-7B33F530B135}" type="pres">
      <dgm:prSet presAssocID="{81C54221-8350-406E-AE2B-D96093F24CE6}" presName="horz2" presStyleCnt="0"/>
      <dgm:spPr/>
    </dgm:pt>
    <dgm:pt modelId="{43C02D02-DF5B-467D-9A4A-E8A568252B8F}" type="pres">
      <dgm:prSet presAssocID="{81C54221-8350-406E-AE2B-D96093F24CE6}" presName="horzSpace2" presStyleCnt="0"/>
      <dgm:spPr/>
    </dgm:pt>
    <dgm:pt modelId="{92E8D849-171F-4302-859E-3DAB90E4E57D}" type="pres">
      <dgm:prSet presAssocID="{81C54221-8350-406E-AE2B-D96093F24CE6}" presName="tx2" presStyleLbl="revTx" presStyleIdx="1" presStyleCnt="7"/>
      <dgm:spPr/>
      <dgm:t>
        <a:bodyPr/>
        <a:lstStyle/>
        <a:p>
          <a:endParaRPr lang="ru-RU"/>
        </a:p>
      </dgm:t>
    </dgm:pt>
    <dgm:pt modelId="{1C2910D7-C23B-4AC7-A52A-5545CFABCB2B}" type="pres">
      <dgm:prSet presAssocID="{81C54221-8350-406E-AE2B-D96093F24CE6}" presName="vert2" presStyleCnt="0"/>
      <dgm:spPr/>
    </dgm:pt>
    <dgm:pt modelId="{F6A7ABCE-C5D5-48FD-83AD-A602225D2808}" type="pres">
      <dgm:prSet presAssocID="{81C54221-8350-406E-AE2B-D96093F24CE6}" presName="thinLine2b" presStyleLbl="callout" presStyleIdx="0" presStyleCnt="6"/>
      <dgm:spPr/>
    </dgm:pt>
    <dgm:pt modelId="{B2E486E8-CEFB-490D-B3A4-2620F8838EA0}" type="pres">
      <dgm:prSet presAssocID="{81C54221-8350-406E-AE2B-D96093F24CE6}" presName="vertSpace2b" presStyleCnt="0"/>
      <dgm:spPr/>
    </dgm:pt>
    <dgm:pt modelId="{BA48B4A4-C692-4720-A473-42E393E45868}" type="pres">
      <dgm:prSet presAssocID="{254431F4-3EAA-455A-BC29-08712647DD95}" presName="horz2" presStyleCnt="0"/>
      <dgm:spPr/>
    </dgm:pt>
    <dgm:pt modelId="{DC9ED05B-7140-4467-AC63-796AFB3F1BE6}" type="pres">
      <dgm:prSet presAssocID="{254431F4-3EAA-455A-BC29-08712647DD95}" presName="horzSpace2" presStyleCnt="0"/>
      <dgm:spPr/>
    </dgm:pt>
    <dgm:pt modelId="{164A04FC-5EAF-4B76-B3DA-4E16318A8064}" type="pres">
      <dgm:prSet presAssocID="{254431F4-3EAA-455A-BC29-08712647DD95}" presName="tx2" presStyleLbl="revTx" presStyleIdx="2" presStyleCnt="7"/>
      <dgm:spPr/>
      <dgm:t>
        <a:bodyPr/>
        <a:lstStyle/>
        <a:p>
          <a:endParaRPr lang="ru-RU"/>
        </a:p>
      </dgm:t>
    </dgm:pt>
    <dgm:pt modelId="{507CF871-3AE8-42C1-A068-EDA6DA4549DF}" type="pres">
      <dgm:prSet presAssocID="{254431F4-3EAA-455A-BC29-08712647DD95}" presName="vert2" presStyleCnt="0"/>
      <dgm:spPr/>
    </dgm:pt>
    <dgm:pt modelId="{F9A75C30-F4D7-4217-8AC6-1787C4A266A4}" type="pres">
      <dgm:prSet presAssocID="{254431F4-3EAA-455A-BC29-08712647DD95}" presName="thinLine2b" presStyleLbl="callout" presStyleIdx="1" presStyleCnt="6"/>
      <dgm:spPr/>
    </dgm:pt>
    <dgm:pt modelId="{0D1C952B-A3C5-4984-865A-3D9F0121C65C}" type="pres">
      <dgm:prSet presAssocID="{254431F4-3EAA-455A-BC29-08712647DD95}" presName="vertSpace2b" presStyleCnt="0"/>
      <dgm:spPr/>
    </dgm:pt>
    <dgm:pt modelId="{E764323D-E431-4802-AF4B-BF609A510249}" type="pres">
      <dgm:prSet presAssocID="{DCB7D725-714C-4D26-8909-3EB0979519F1}" presName="horz2" presStyleCnt="0"/>
      <dgm:spPr/>
    </dgm:pt>
    <dgm:pt modelId="{2698F378-C7E5-4C38-9A2E-5D94E76C3021}" type="pres">
      <dgm:prSet presAssocID="{DCB7D725-714C-4D26-8909-3EB0979519F1}" presName="horzSpace2" presStyleCnt="0"/>
      <dgm:spPr/>
    </dgm:pt>
    <dgm:pt modelId="{2573875C-7E9D-4EB0-945E-C62B4733DA25}" type="pres">
      <dgm:prSet presAssocID="{DCB7D725-714C-4D26-8909-3EB0979519F1}" presName="tx2" presStyleLbl="revTx" presStyleIdx="3" presStyleCnt="7"/>
      <dgm:spPr/>
      <dgm:t>
        <a:bodyPr/>
        <a:lstStyle/>
        <a:p>
          <a:endParaRPr lang="ru-RU"/>
        </a:p>
      </dgm:t>
    </dgm:pt>
    <dgm:pt modelId="{BDC32209-0F87-4CDF-B694-D140E48114CE}" type="pres">
      <dgm:prSet presAssocID="{DCB7D725-714C-4D26-8909-3EB0979519F1}" presName="vert2" presStyleCnt="0"/>
      <dgm:spPr/>
    </dgm:pt>
    <dgm:pt modelId="{62C55112-14F2-4187-BE55-BDD7A40DEB72}" type="pres">
      <dgm:prSet presAssocID="{DCB7D725-714C-4D26-8909-3EB0979519F1}" presName="thinLine2b" presStyleLbl="callout" presStyleIdx="2" presStyleCnt="6"/>
      <dgm:spPr/>
    </dgm:pt>
    <dgm:pt modelId="{1874928A-2208-49E0-800B-D24D4D85BC3C}" type="pres">
      <dgm:prSet presAssocID="{DCB7D725-714C-4D26-8909-3EB0979519F1}" presName="vertSpace2b" presStyleCnt="0"/>
      <dgm:spPr/>
    </dgm:pt>
    <dgm:pt modelId="{BB715972-4D14-4A60-9104-5A173DB9436F}" type="pres">
      <dgm:prSet presAssocID="{265CE1FB-1739-4862-B1F7-8BC583A834F1}" presName="horz2" presStyleCnt="0"/>
      <dgm:spPr/>
    </dgm:pt>
    <dgm:pt modelId="{CF51EBF4-3CE0-4B7A-A7A7-0320459D50EA}" type="pres">
      <dgm:prSet presAssocID="{265CE1FB-1739-4862-B1F7-8BC583A834F1}" presName="horzSpace2" presStyleCnt="0"/>
      <dgm:spPr/>
    </dgm:pt>
    <dgm:pt modelId="{BDD54E9E-238B-4468-8511-F8B7DADAE95D}" type="pres">
      <dgm:prSet presAssocID="{265CE1FB-1739-4862-B1F7-8BC583A834F1}" presName="tx2" presStyleLbl="revTx" presStyleIdx="4" presStyleCnt="7"/>
      <dgm:spPr/>
      <dgm:t>
        <a:bodyPr/>
        <a:lstStyle/>
        <a:p>
          <a:endParaRPr lang="ru-RU"/>
        </a:p>
      </dgm:t>
    </dgm:pt>
    <dgm:pt modelId="{54FE7BE0-A7DF-4E9E-8053-FF771723263A}" type="pres">
      <dgm:prSet presAssocID="{265CE1FB-1739-4862-B1F7-8BC583A834F1}" presName="vert2" presStyleCnt="0"/>
      <dgm:spPr/>
    </dgm:pt>
    <dgm:pt modelId="{00D7EDCE-B61A-4579-80AC-7E4FDE922AAF}" type="pres">
      <dgm:prSet presAssocID="{265CE1FB-1739-4862-B1F7-8BC583A834F1}" presName="thinLine2b" presStyleLbl="callout" presStyleIdx="3" presStyleCnt="6"/>
      <dgm:spPr/>
    </dgm:pt>
    <dgm:pt modelId="{EA95128B-B0D3-491F-AFB2-20930A05705C}" type="pres">
      <dgm:prSet presAssocID="{265CE1FB-1739-4862-B1F7-8BC583A834F1}" presName="vertSpace2b" presStyleCnt="0"/>
      <dgm:spPr/>
    </dgm:pt>
    <dgm:pt modelId="{960E658E-45EB-490B-BB66-2464C6EDDDD4}" type="pres">
      <dgm:prSet presAssocID="{97F9ED3D-2C96-41B9-B723-69510A4F5754}" presName="horz2" presStyleCnt="0"/>
      <dgm:spPr/>
    </dgm:pt>
    <dgm:pt modelId="{853D608C-4E79-4F4F-9A7D-9E8B91A2288B}" type="pres">
      <dgm:prSet presAssocID="{97F9ED3D-2C96-41B9-B723-69510A4F5754}" presName="horzSpace2" presStyleCnt="0"/>
      <dgm:spPr/>
    </dgm:pt>
    <dgm:pt modelId="{1139973C-2EE3-424B-BC32-EA586CA9BAFD}" type="pres">
      <dgm:prSet presAssocID="{97F9ED3D-2C96-41B9-B723-69510A4F5754}" presName="tx2" presStyleLbl="revTx" presStyleIdx="5" presStyleCnt="7"/>
      <dgm:spPr/>
      <dgm:t>
        <a:bodyPr/>
        <a:lstStyle/>
        <a:p>
          <a:endParaRPr lang="ru-RU"/>
        </a:p>
      </dgm:t>
    </dgm:pt>
    <dgm:pt modelId="{A9F4F4F8-1AD5-4A17-BDA3-8171C010A849}" type="pres">
      <dgm:prSet presAssocID="{97F9ED3D-2C96-41B9-B723-69510A4F5754}" presName="vert2" presStyleCnt="0"/>
      <dgm:spPr/>
    </dgm:pt>
    <dgm:pt modelId="{2E871466-C677-4E8F-9C83-68AFA23A6A34}" type="pres">
      <dgm:prSet presAssocID="{97F9ED3D-2C96-41B9-B723-69510A4F5754}" presName="thinLine2b" presStyleLbl="callout" presStyleIdx="4" presStyleCnt="6"/>
      <dgm:spPr/>
    </dgm:pt>
    <dgm:pt modelId="{B4F773F3-740A-46DD-B8E6-130E1EE1E251}" type="pres">
      <dgm:prSet presAssocID="{97F9ED3D-2C96-41B9-B723-69510A4F5754}" presName="vertSpace2b" presStyleCnt="0"/>
      <dgm:spPr/>
    </dgm:pt>
    <dgm:pt modelId="{ABB806DD-662D-430A-A40A-C3B84BEB2458}" type="pres">
      <dgm:prSet presAssocID="{91821B10-874E-491F-A619-3A0B5B23A68E}" presName="horz2" presStyleCnt="0"/>
      <dgm:spPr/>
    </dgm:pt>
    <dgm:pt modelId="{B1ADE461-409B-40A8-BC99-0DCE5595F06F}" type="pres">
      <dgm:prSet presAssocID="{91821B10-874E-491F-A619-3A0B5B23A68E}" presName="horzSpace2" presStyleCnt="0"/>
      <dgm:spPr/>
    </dgm:pt>
    <dgm:pt modelId="{E319FB41-FB2A-452D-8B81-6726A4D3EF84}" type="pres">
      <dgm:prSet presAssocID="{91821B10-874E-491F-A619-3A0B5B23A68E}" presName="tx2" presStyleLbl="revTx" presStyleIdx="6" presStyleCnt="7"/>
      <dgm:spPr/>
      <dgm:t>
        <a:bodyPr/>
        <a:lstStyle/>
        <a:p>
          <a:endParaRPr lang="ru-RU"/>
        </a:p>
      </dgm:t>
    </dgm:pt>
    <dgm:pt modelId="{32CA18BC-2C05-4627-8586-B6A7777A623D}" type="pres">
      <dgm:prSet presAssocID="{91821B10-874E-491F-A619-3A0B5B23A68E}" presName="vert2" presStyleCnt="0"/>
      <dgm:spPr/>
    </dgm:pt>
    <dgm:pt modelId="{B33A846A-9B65-49D4-BDEA-93C9F71C9A32}" type="pres">
      <dgm:prSet presAssocID="{91821B10-874E-491F-A619-3A0B5B23A68E}" presName="thinLine2b" presStyleLbl="callout" presStyleIdx="5" presStyleCnt="6"/>
      <dgm:spPr/>
    </dgm:pt>
    <dgm:pt modelId="{37F0A2E2-3DE7-4E96-9723-35BF18F012FC}" type="pres">
      <dgm:prSet presAssocID="{91821B10-874E-491F-A619-3A0B5B23A68E}" presName="vertSpace2b" presStyleCnt="0"/>
      <dgm:spPr/>
    </dgm:pt>
  </dgm:ptLst>
  <dgm:cxnLst>
    <dgm:cxn modelId="{9F616A47-0CB0-479F-8C7B-D0679BE0BECC}" type="presOf" srcId="{DF4C1A52-494E-4D4F-94DF-C10AEF8132CA}" destId="{4FD3C10F-870B-47E6-8B79-14711E60E08B}" srcOrd="0" destOrd="0" presId="urn:microsoft.com/office/officeart/2008/layout/LinedList"/>
    <dgm:cxn modelId="{93D87289-D15B-47C0-92AB-2200E01A4981}" type="presOf" srcId="{3A62F744-2DB5-47BC-B48B-C28C0B391B40}" destId="{9951C556-81C6-48F7-AF0A-5A4513A0F005}" srcOrd="0" destOrd="0" presId="urn:microsoft.com/office/officeart/2008/layout/LinedList"/>
    <dgm:cxn modelId="{EF606DD1-59EA-494D-AFAE-EF84823F4C61}" type="presOf" srcId="{265CE1FB-1739-4862-B1F7-8BC583A834F1}" destId="{BDD54E9E-238B-4468-8511-F8B7DADAE95D}" srcOrd="0" destOrd="0" presId="urn:microsoft.com/office/officeart/2008/layout/LinedList"/>
    <dgm:cxn modelId="{9ADB2D46-0F15-4CD7-BB1D-FA9965F11D89}" type="presOf" srcId="{91821B10-874E-491F-A619-3A0B5B23A68E}" destId="{E319FB41-FB2A-452D-8B81-6726A4D3EF84}" srcOrd="0" destOrd="0" presId="urn:microsoft.com/office/officeart/2008/layout/LinedList"/>
    <dgm:cxn modelId="{0963C2A2-E7C5-415E-B433-AB112EEA21F9}" type="presOf" srcId="{97F9ED3D-2C96-41B9-B723-69510A4F5754}" destId="{1139973C-2EE3-424B-BC32-EA586CA9BAFD}" srcOrd="0" destOrd="0" presId="urn:microsoft.com/office/officeart/2008/layout/LinedList"/>
    <dgm:cxn modelId="{EBBD22C5-F5E8-4347-8311-4943C88ED494}" type="presOf" srcId="{254431F4-3EAA-455A-BC29-08712647DD95}" destId="{164A04FC-5EAF-4B76-B3DA-4E16318A8064}" srcOrd="0" destOrd="0" presId="urn:microsoft.com/office/officeart/2008/layout/LinedList"/>
    <dgm:cxn modelId="{FF26051E-CD80-4163-ACD1-B5743331A6E5}" type="presOf" srcId="{DCB7D725-714C-4D26-8909-3EB0979519F1}" destId="{2573875C-7E9D-4EB0-945E-C62B4733DA25}" srcOrd="0" destOrd="0" presId="urn:microsoft.com/office/officeart/2008/layout/LinedList"/>
    <dgm:cxn modelId="{707FFDA4-2233-4D5F-828D-4694C2894532}" srcId="{3A62F744-2DB5-47BC-B48B-C28C0B391B40}" destId="{DCB7D725-714C-4D26-8909-3EB0979519F1}" srcOrd="2" destOrd="0" parTransId="{F8546001-9D8E-4C3C-9E00-F918574C8438}" sibTransId="{88089133-CB05-4603-BC20-2E7DA4096B66}"/>
    <dgm:cxn modelId="{1274022D-3E86-422E-832B-8A5783D9502E}" srcId="{3A62F744-2DB5-47BC-B48B-C28C0B391B40}" destId="{265CE1FB-1739-4862-B1F7-8BC583A834F1}" srcOrd="3" destOrd="0" parTransId="{318AA164-E900-4DEF-917F-225B4E6C8910}" sibTransId="{881EF9E2-F76C-46FF-8DFD-1A3D43E09E92}"/>
    <dgm:cxn modelId="{7E38883E-07A4-46BC-B48B-E165CFDD5B05}" srcId="{3A62F744-2DB5-47BC-B48B-C28C0B391B40}" destId="{97F9ED3D-2C96-41B9-B723-69510A4F5754}" srcOrd="4" destOrd="0" parTransId="{197A4FD6-759D-488E-9DC1-8D668FE2422A}" sibTransId="{A372F911-86C7-4500-B545-71C6880CBCA5}"/>
    <dgm:cxn modelId="{4AFAB9F9-BC64-4233-9432-CCE12FB30C8D}" srcId="{DF4C1A52-494E-4D4F-94DF-C10AEF8132CA}" destId="{3A62F744-2DB5-47BC-B48B-C28C0B391B40}" srcOrd="0" destOrd="0" parTransId="{C906F4A5-760A-4954-8656-128F4237BF65}" sibTransId="{A48FE26A-3318-4C69-99B3-4B02373DA739}"/>
    <dgm:cxn modelId="{ED19CBDA-24BC-4203-9F9B-936AB3221E22}" type="presOf" srcId="{81C54221-8350-406E-AE2B-D96093F24CE6}" destId="{92E8D849-171F-4302-859E-3DAB90E4E57D}" srcOrd="0" destOrd="0" presId="urn:microsoft.com/office/officeart/2008/layout/LinedList"/>
    <dgm:cxn modelId="{55480200-95E5-4009-B32D-8C49EC8D2BFD}" srcId="{3A62F744-2DB5-47BC-B48B-C28C0B391B40}" destId="{91821B10-874E-491F-A619-3A0B5B23A68E}" srcOrd="5" destOrd="0" parTransId="{872E6DA5-A9FB-4586-80DA-FA9D7283A5E6}" sibTransId="{0267C9EE-2AB4-4A1F-A0FA-EE50D8807DE7}"/>
    <dgm:cxn modelId="{287D4A92-F385-4117-90DD-999C36001E07}" srcId="{3A62F744-2DB5-47BC-B48B-C28C0B391B40}" destId="{81C54221-8350-406E-AE2B-D96093F24CE6}" srcOrd="0" destOrd="0" parTransId="{F96EA03D-9C88-4775-A7B1-5A9FFFC61A55}" sibTransId="{A4763FFD-44BE-46E3-A976-50B9D4EEB520}"/>
    <dgm:cxn modelId="{1DDDD84D-0928-4DA4-95A7-11B4DD5A963F}" srcId="{3A62F744-2DB5-47BC-B48B-C28C0B391B40}" destId="{254431F4-3EAA-455A-BC29-08712647DD95}" srcOrd="1" destOrd="0" parTransId="{A033C0F8-4AC4-46D1-B312-111C0D62198B}" sibTransId="{A7055C62-19FB-40B1-AC6F-724EDEF98C70}"/>
    <dgm:cxn modelId="{A0724DD3-4AD6-4678-BB7C-8F3EAEFE34CE}" type="presParOf" srcId="{4FD3C10F-870B-47E6-8B79-14711E60E08B}" destId="{0601236E-E90A-40E9-A732-3750570D4818}" srcOrd="0" destOrd="0" presId="urn:microsoft.com/office/officeart/2008/layout/LinedList"/>
    <dgm:cxn modelId="{2A3F444C-F7BC-4E6D-B177-7931622D5B91}" type="presParOf" srcId="{4FD3C10F-870B-47E6-8B79-14711E60E08B}" destId="{6D505980-60D8-4248-A351-DFB93FA8302F}" srcOrd="1" destOrd="0" presId="urn:microsoft.com/office/officeart/2008/layout/LinedList"/>
    <dgm:cxn modelId="{BF03BC29-5274-41A5-9A49-76AA1D96FA40}" type="presParOf" srcId="{6D505980-60D8-4248-A351-DFB93FA8302F}" destId="{9951C556-81C6-48F7-AF0A-5A4513A0F005}" srcOrd="0" destOrd="0" presId="urn:microsoft.com/office/officeart/2008/layout/LinedList"/>
    <dgm:cxn modelId="{8F443638-2E10-4348-8145-916865A311FB}" type="presParOf" srcId="{6D505980-60D8-4248-A351-DFB93FA8302F}" destId="{AC74EAD7-E73C-4495-BF91-3D72D96A7D11}" srcOrd="1" destOrd="0" presId="urn:microsoft.com/office/officeart/2008/layout/LinedList"/>
    <dgm:cxn modelId="{99879021-1EDB-4AE3-B78C-F34B310FEBAF}" type="presParOf" srcId="{AC74EAD7-E73C-4495-BF91-3D72D96A7D11}" destId="{F36FF386-F9E9-443A-98C6-80912CF4E297}" srcOrd="0" destOrd="0" presId="urn:microsoft.com/office/officeart/2008/layout/LinedList"/>
    <dgm:cxn modelId="{8151FF44-1948-4258-B0BA-E14EFFA210C8}" type="presParOf" srcId="{AC74EAD7-E73C-4495-BF91-3D72D96A7D11}" destId="{BE0F6F68-E8D3-4172-A297-7B33F530B135}" srcOrd="1" destOrd="0" presId="urn:microsoft.com/office/officeart/2008/layout/LinedList"/>
    <dgm:cxn modelId="{D331FE52-A275-403E-9083-E241AF02D0B1}" type="presParOf" srcId="{BE0F6F68-E8D3-4172-A297-7B33F530B135}" destId="{43C02D02-DF5B-467D-9A4A-E8A568252B8F}" srcOrd="0" destOrd="0" presId="urn:microsoft.com/office/officeart/2008/layout/LinedList"/>
    <dgm:cxn modelId="{0E3CEBD7-DC94-467D-A715-BFF552C6EEDA}" type="presParOf" srcId="{BE0F6F68-E8D3-4172-A297-7B33F530B135}" destId="{92E8D849-171F-4302-859E-3DAB90E4E57D}" srcOrd="1" destOrd="0" presId="urn:microsoft.com/office/officeart/2008/layout/LinedList"/>
    <dgm:cxn modelId="{F3EA451A-7D2B-4B25-A8E2-A6D0611A16BF}" type="presParOf" srcId="{BE0F6F68-E8D3-4172-A297-7B33F530B135}" destId="{1C2910D7-C23B-4AC7-A52A-5545CFABCB2B}" srcOrd="2" destOrd="0" presId="urn:microsoft.com/office/officeart/2008/layout/LinedList"/>
    <dgm:cxn modelId="{4464A753-BE5D-44A1-BF9A-21E0D3753611}" type="presParOf" srcId="{AC74EAD7-E73C-4495-BF91-3D72D96A7D11}" destId="{F6A7ABCE-C5D5-48FD-83AD-A602225D2808}" srcOrd="2" destOrd="0" presId="urn:microsoft.com/office/officeart/2008/layout/LinedList"/>
    <dgm:cxn modelId="{064D885F-3D9A-4810-AEB9-9DDF33DADC4C}" type="presParOf" srcId="{AC74EAD7-E73C-4495-BF91-3D72D96A7D11}" destId="{B2E486E8-CEFB-490D-B3A4-2620F8838EA0}" srcOrd="3" destOrd="0" presId="urn:microsoft.com/office/officeart/2008/layout/LinedList"/>
    <dgm:cxn modelId="{0E01E7CE-9AB8-4393-9CBB-66DB085AEAFB}" type="presParOf" srcId="{AC74EAD7-E73C-4495-BF91-3D72D96A7D11}" destId="{BA48B4A4-C692-4720-A473-42E393E45868}" srcOrd="4" destOrd="0" presId="urn:microsoft.com/office/officeart/2008/layout/LinedList"/>
    <dgm:cxn modelId="{641391C5-0F82-41E9-93DE-747EF7115BBD}" type="presParOf" srcId="{BA48B4A4-C692-4720-A473-42E393E45868}" destId="{DC9ED05B-7140-4467-AC63-796AFB3F1BE6}" srcOrd="0" destOrd="0" presId="urn:microsoft.com/office/officeart/2008/layout/LinedList"/>
    <dgm:cxn modelId="{8133F7DA-D2A4-4300-BA33-F62E6D43D7A3}" type="presParOf" srcId="{BA48B4A4-C692-4720-A473-42E393E45868}" destId="{164A04FC-5EAF-4B76-B3DA-4E16318A8064}" srcOrd="1" destOrd="0" presId="urn:microsoft.com/office/officeart/2008/layout/LinedList"/>
    <dgm:cxn modelId="{65AA695A-8420-4045-A0EF-13E4EA62C6A5}" type="presParOf" srcId="{BA48B4A4-C692-4720-A473-42E393E45868}" destId="{507CF871-3AE8-42C1-A068-EDA6DA4549DF}" srcOrd="2" destOrd="0" presId="urn:microsoft.com/office/officeart/2008/layout/LinedList"/>
    <dgm:cxn modelId="{B97E926D-074C-484C-8469-BB2AA69CA033}" type="presParOf" srcId="{AC74EAD7-E73C-4495-BF91-3D72D96A7D11}" destId="{F9A75C30-F4D7-4217-8AC6-1787C4A266A4}" srcOrd="5" destOrd="0" presId="urn:microsoft.com/office/officeart/2008/layout/LinedList"/>
    <dgm:cxn modelId="{D7C7D1A2-2813-432F-8A28-FC8B9D9E5DE0}" type="presParOf" srcId="{AC74EAD7-E73C-4495-BF91-3D72D96A7D11}" destId="{0D1C952B-A3C5-4984-865A-3D9F0121C65C}" srcOrd="6" destOrd="0" presId="urn:microsoft.com/office/officeart/2008/layout/LinedList"/>
    <dgm:cxn modelId="{5167AFF2-AEB0-4C52-B9E1-EB52EB1FA9B3}" type="presParOf" srcId="{AC74EAD7-E73C-4495-BF91-3D72D96A7D11}" destId="{E764323D-E431-4802-AF4B-BF609A510249}" srcOrd="7" destOrd="0" presId="urn:microsoft.com/office/officeart/2008/layout/LinedList"/>
    <dgm:cxn modelId="{6B4D9269-37B7-475E-928B-984348392541}" type="presParOf" srcId="{E764323D-E431-4802-AF4B-BF609A510249}" destId="{2698F378-C7E5-4C38-9A2E-5D94E76C3021}" srcOrd="0" destOrd="0" presId="urn:microsoft.com/office/officeart/2008/layout/LinedList"/>
    <dgm:cxn modelId="{069EFA8F-6051-446E-AAB9-651267BA119C}" type="presParOf" srcId="{E764323D-E431-4802-AF4B-BF609A510249}" destId="{2573875C-7E9D-4EB0-945E-C62B4733DA25}" srcOrd="1" destOrd="0" presId="urn:microsoft.com/office/officeart/2008/layout/LinedList"/>
    <dgm:cxn modelId="{8E8B4001-0DB8-471D-898C-F3CB6302B44B}" type="presParOf" srcId="{E764323D-E431-4802-AF4B-BF609A510249}" destId="{BDC32209-0F87-4CDF-B694-D140E48114CE}" srcOrd="2" destOrd="0" presId="urn:microsoft.com/office/officeart/2008/layout/LinedList"/>
    <dgm:cxn modelId="{A8DEB510-0B68-4FB4-9D13-C45D7A75FE65}" type="presParOf" srcId="{AC74EAD7-E73C-4495-BF91-3D72D96A7D11}" destId="{62C55112-14F2-4187-BE55-BDD7A40DEB72}" srcOrd="8" destOrd="0" presId="urn:microsoft.com/office/officeart/2008/layout/LinedList"/>
    <dgm:cxn modelId="{CF6796AC-43AB-4A5F-A6F8-E8C58A545B65}" type="presParOf" srcId="{AC74EAD7-E73C-4495-BF91-3D72D96A7D11}" destId="{1874928A-2208-49E0-800B-D24D4D85BC3C}" srcOrd="9" destOrd="0" presId="urn:microsoft.com/office/officeart/2008/layout/LinedList"/>
    <dgm:cxn modelId="{DE2EABFF-8823-4D9A-9FD8-5FB36966C081}" type="presParOf" srcId="{AC74EAD7-E73C-4495-BF91-3D72D96A7D11}" destId="{BB715972-4D14-4A60-9104-5A173DB9436F}" srcOrd="10" destOrd="0" presId="urn:microsoft.com/office/officeart/2008/layout/LinedList"/>
    <dgm:cxn modelId="{28B887D3-EAA3-415F-ABF1-529205223E79}" type="presParOf" srcId="{BB715972-4D14-4A60-9104-5A173DB9436F}" destId="{CF51EBF4-3CE0-4B7A-A7A7-0320459D50EA}" srcOrd="0" destOrd="0" presId="urn:microsoft.com/office/officeart/2008/layout/LinedList"/>
    <dgm:cxn modelId="{81D3F53F-882B-4C42-AB3F-5A3FA0E917D8}" type="presParOf" srcId="{BB715972-4D14-4A60-9104-5A173DB9436F}" destId="{BDD54E9E-238B-4468-8511-F8B7DADAE95D}" srcOrd="1" destOrd="0" presId="urn:microsoft.com/office/officeart/2008/layout/LinedList"/>
    <dgm:cxn modelId="{D76DC567-3FBA-4356-B0CF-61C6E938F2BD}" type="presParOf" srcId="{BB715972-4D14-4A60-9104-5A173DB9436F}" destId="{54FE7BE0-A7DF-4E9E-8053-FF771723263A}" srcOrd="2" destOrd="0" presId="urn:microsoft.com/office/officeart/2008/layout/LinedList"/>
    <dgm:cxn modelId="{CB616885-FF6A-44D9-A88F-458A0AFA2760}" type="presParOf" srcId="{AC74EAD7-E73C-4495-BF91-3D72D96A7D11}" destId="{00D7EDCE-B61A-4579-80AC-7E4FDE922AAF}" srcOrd="11" destOrd="0" presId="urn:microsoft.com/office/officeart/2008/layout/LinedList"/>
    <dgm:cxn modelId="{1A65AD0B-E245-47E8-95DD-D98B924310D0}" type="presParOf" srcId="{AC74EAD7-E73C-4495-BF91-3D72D96A7D11}" destId="{EA95128B-B0D3-491F-AFB2-20930A05705C}" srcOrd="12" destOrd="0" presId="urn:microsoft.com/office/officeart/2008/layout/LinedList"/>
    <dgm:cxn modelId="{A59F6269-5436-4080-B06C-C35CE3180F18}" type="presParOf" srcId="{AC74EAD7-E73C-4495-BF91-3D72D96A7D11}" destId="{960E658E-45EB-490B-BB66-2464C6EDDDD4}" srcOrd="13" destOrd="0" presId="urn:microsoft.com/office/officeart/2008/layout/LinedList"/>
    <dgm:cxn modelId="{E0CF2E26-C8B6-453C-B479-9D0B2B2D3E2F}" type="presParOf" srcId="{960E658E-45EB-490B-BB66-2464C6EDDDD4}" destId="{853D608C-4E79-4F4F-9A7D-9E8B91A2288B}" srcOrd="0" destOrd="0" presId="urn:microsoft.com/office/officeart/2008/layout/LinedList"/>
    <dgm:cxn modelId="{3BBEF082-C32F-42D3-8B10-295F18871513}" type="presParOf" srcId="{960E658E-45EB-490B-BB66-2464C6EDDDD4}" destId="{1139973C-2EE3-424B-BC32-EA586CA9BAFD}" srcOrd="1" destOrd="0" presId="urn:microsoft.com/office/officeart/2008/layout/LinedList"/>
    <dgm:cxn modelId="{B4D769EB-7F9C-4E35-A913-7EF9B3BCB43F}" type="presParOf" srcId="{960E658E-45EB-490B-BB66-2464C6EDDDD4}" destId="{A9F4F4F8-1AD5-4A17-BDA3-8171C010A849}" srcOrd="2" destOrd="0" presId="urn:microsoft.com/office/officeart/2008/layout/LinedList"/>
    <dgm:cxn modelId="{03497CB3-1018-463D-BA62-11BE6EC0AE6B}" type="presParOf" srcId="{AC74EAD7-E73C-4495-BF91-3D72D96A7D11}" destId="{2E871466-C677-4E8F-9C83-68AFA23A6A34}" srcOrd="14" destOrd="0" presId="urn:microsoft.com/office/officeart/2008/layout/LinedList"/>
    <dgm:cxn modelId="{C7A376CF-4A0F-4A28-9A8C-89B72E56D79B}" type="presParOf" srcId="{AC74EAD7-E73C-4495-BF91-3D72D96A7D11}" destId="{B4F773F3-740A-46DD-B8E6-130E1EE1E251}" srcOrd="15" destOrd="0" presId="urn:microsoft.com/office/officeart/2008/layout/LinedList"/>
    <dgm:cxn modelId="{3AF8B89D-63C8-4CF7-9710-FBCDC670AB30}" type="presParOf" srcId="{AC74EAD7-E73C-4495-BF91-3D72D96A7D11}" destId="{ABB806DD-662D-430A-A40A-C3B84BEB2458}" srcOrd="16" destOrd="0" presId="urn:microsoft.com/office/officeart/2008/layout/LinedList"/>
    <dgm:cxn modelId="{7614AFAE-2A49-423E-AD44-1C46AA7EC30E}" type="presParOf" srcId="{ABB806DD-662D-430A-A40A-C3B84BEB2458}" destId="{B1ADE461-409B-40A8-BC99-0DCE5595F06F}" srcOrd="0" destOrd="0" presId="urn:microsoft.com/office/officeart/2008/layout/LinedList"/>
    <dgm:cxn modelId="{374799B5-43ED-4B74-A04B-35B772443714}" type="presParOf" srcId="{ABB806DD-662D-430A-A40A-C3B84BEB2458}" destId="{E319FB41-FB2A-452D-8B81-6726A4D3EF84}" srcOrd="1" destOrd="0" presId="urn:microsoft.com/office/officeart/2008/layout/LinedList"/>
    <dgm:cxn modelId="{89AB65A2-B0A6-4206-8B7C-FF720D7E501C}" type="presParOf" srcId="{ABB806DD-662D-430A-A40A-C3B84BEB2458}" destId="{32CA18BC-2C05-4627-8586-B6A7777A623D}" srcOrd="2" destOrd="0" presId="urn:microsoft.com/office/officeart/2008/layout/LinedList"/>
    <dgm:cxn modelId="{83390510-5650-4B0C-8CF5-265961108F61}" type="presParOf" srcId="{AC74EAD7-E73C-4495-BF91-3D72D96A7D11}" destId="{B33A846A-9B65-49D4-BDEA-93C9F71C9A32}" srcOrd="17" destOrd="0" presId="urn:microsoft.com/office/officeart/2008/layout/LinedList"/>
    <dgm:cxn modelId="{4D678B2B-2BB9-4F3E-8CA1-B6272A686098}" type="presParOf" srcId="{AC74EAD7-E73C-4495-BF91-3D72D96A7D11}" destId="{37F0A2E2-3DE7-4E96-9723-35BF18F012FC}" srcOrd="18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E0902B90-7363-439C-82F5-8A177573D6D1}" type="doc">
      <dgm:prSet loTypeId="urn:microsoft.com/office/officeart/2005/8/layout/chevron2" loCatId="list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7A12F94-9806-4C51-AB2B-FC9C22FE5C67}">
      <dgm:prSet phldrT="[Текст]"/>
      <dgm:spPr/>
      <dgm:t>
        <a:bodyPr/>
        <a:lstStyle/>
        <a:p>
          <a:r>
            <a:rPr lang="ru-RU" dirty="0" smtClean="0"/>
            <a:t>1.</a:t>
          </a:r>
          <a:endParaRPr lang="ru-RU" dirty="0"/>
        </a:p>
      </dgm:t>
    </dgm:pt>
    <dgm:pt modelId="{8A5485B2-A1EA-43AA-963E-A5DCCD4450BE}" type="parTrans" cxnId="{BDF95E94-66D7-4442-888B-C28FCB4F9B43}">
      <dgm:prSet/>
      <dgm:spPr/>
      <dgm:t>
        <a:bodyPr/>
        <a:lstStyle/>
        <a:p>
          <a:endParaRPr lang="ru-RU"/>
        </a:p>
      </dgm:t>
    </dgm:pt>
    <dgm:pt modelId="{285F20B6-A82B-451A-BAFE-C7FF2706B483}" type="sibTrans" cxnId="{BDF95E94-66D7-4442-888B-C28FCB4F9B43}">
      <dgm:prSet/>
      <dgm:spPr/>
      <dgm:t>
        <a:bodyPr/>
        <a:lstStyle/>
        <a:p>
          <a:endParaRPr lang="ru-RU"/>
        </a:p>
      </dgm:t>
    </dgm:pt>
    <dgm:pt modelId="{245AC72F-53BC-48EE-800B-40C7C3BAE611}">
      <dgm:prSet phldrT="[Текст]"/>
      <dgm:spPr/>
      <dgm:t>
        <a:bodyPr/>
        <a:lstStyle/>
        <a:p>
          <a:r>
            <a:rPr lang="ru-RU" dirty="0" smtClean="0"/>
            <a:t>сведения о трудовой деятельности вместе с трудовой книжкой</a:t>
          </a:r>
          <a:endParaRPr lang="ru-RU" dirty="0"/>
        </a:p>
      </dgm:t>
    </dgm:pt>
    <dgm:pt modelId="{D28ECEBC-A67E-4F37-AC5B-D692AD8D57C3}" type="parTrans" cxnId="{085E06F2-89B3-4B00-B051-A23509AB9B19}">
      <dgm:prSet/>
      <dgm:spPr/>
      <dgm:t>
        <a:bodyPr/>
        <a:lstStyle/>
        <a:p>
          <a:endParaRPr lang="ru-RU"/>
        </a:p>
      </dgm:t>
    </dgm:pt>
    <dgm:pt modelId="{1DE837E0-0306-497B-89AD-D5A94391AEF6}" type="sibTrans" cxnId="{085E06F2-89B3-4B00-B051-A23509AB9B19}">
      <dgm:prSet/>
      <dgm:spPr/>
      <dgm:t>
        <a:bodyPr/>
        <a:lstStyle/>
        <a:p>
          <a:endParaRPr lang="ru-RU"/>
        </a:p>
      </dgm:t>
    </dgm:pt>
    <dgm:pt modelId="{850F4E28-8770-46AB-9EDF-A55B8C59CA8E}">
      <dgm:prSet phldrT="[Текст]"/>
      <dgm:spPr/>
      <dgm:t>
        <a:bodyPr/>
        <a:lstStyle/>
        <a:p>
          <a:r>
            <a:rPr lang="ru-RU" dirty="0" smtClean="0"/>
            <a:t>2.</a:t>
          </a:r>
          <a:endParaRPr lang="ru-RU" dirty="0"/>
        </a:p>
      </dgm:t>
    </dgm:pt>
    <dgm:pt modelId="{2B560650-114C-4F4C-A9BC-CBFF5655DBFC}" type="parTrans" cxnId="{9A14E80C-07F0-4BF5-A67A-7951CB484A15}">
      <dgm:prSet/>
      <dgm:spPr/>
      <dgm:t>
        <a:bodyPr/>
        <a:lstStyle/>
        <a:p>
          <a:endParaRPr lang="ru-RU"/>
        </a:p>
      </dgm:t>
    </dgm:pt>
    <dgm:pt modelId="{71BA286D-1FAC-46C3-B37E-2F7FCE33C445}" type="sibTrans" cxnId="{9A14E80C-07F0-4BF5-A67A-7951CB484A15}">
      <dgm:prSet/>
      <dgm:spPr/>
      <dgm:t>
        <a:bodyPr/>
        <a:lstStyle/>
        <a:p>
          <a:endParaRPr lang="ru-RU"/>
        </a:p>
      </dgm:t>
    </dgm:pt>
    <dgm:pt modelId="{CF58888C-0274-4BC9-87EE-8066D3486AF3}">
      <dgm:prSet phldrT="[Текст]"/>
      <dgm:spPr/>
      <dgm:t>
        <a:bodyPr/>
        <a:lstStyle/>
        <a:p>
          <a:r>
            <a:rPr lang="ru-RU" dirty="0" smtClean="0"/>
            <a:t>сведения о трудовой деятельности </a:t>
          </a:r>
          <a:endParaRPr lang="ru-RU" dirty="0"/>
        </a:p>
      </dgm:t>
    </dgm:pt>
    <dgm:pt modelId="{0E72007F-3EC4-491E-8361-9C18A7B4C4AC}" type="parTrans" cxnId="{80415BF9-A4B4-4DFC-90AB-D7633F96D1F6}">
      <dgm:prSet/>
      <dgm:spPr/>
      <dgm:t>
        <a:bodyPr/>
        <a:lstStyle/>
        <a:p>
          <a:endParaRPr lang="ru-RU"/>
        </a:p>
      </dgm:t>
    </dgm:pt>
    <dgm:pt modelId="{770B0DBC-585B-4FBB-A308-C433706D35F7}" type="sibTrans" cxnId="{80415BF9-A4B4-4DFC-90AB-D7633F96D1F6}">
      <dgm:prSet/>
      <dgm:spPr/>
      <dgm:t>
        <a:bodyPr/>
        <a:lstStyle/>
        <a:p>
          <a:endParaRPr lang="ru-RU"/>
        </a:p>
      </dgm:t>
    </dgm:pt>
    <dgm:pt modelId="{D9529E7B-687F-46E7-A21C-77110EF478EE}" type="pres">
      <dgm:prSet presAssocID="{E0902B90-7363-439C-82F5-8A177573D6D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08A83F7-43B4-4A64-9CBD-F3AC6F194E9F}" type="pres">
      <dgm:prSet presAssocID="{17A12F94-9806-4C51-AB2B-FC9C22FE5C67}" presName="composite" presStyleCnt="0"/>
      <dgm:spPr/>
    </dgm:pt>
    <dgm:pt modelId="{836EE3D4-AA75-4B6B-9799-3199BFF342E4}" type="pres">
      <dgm:prSet presAssocID="{17A12F94-9806-4C51-AB2B-FC9C22FE5C67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976559-8CAC-480F-990F-7A41AE8330CF}" type="pres">
      <dgm:prSet presAssocID="{17A12F94-9806-4C51-AB2B-FC9C22FE5C67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529699-5EC7-465A-ABB5-F138322EF77D}" type="pres">
      <dgm:prSet presAssocID="{285F20B6-A82B-451A-BAFE-C7FF2706B483}" presName="sp" presStyleCnt="0"/>
      <dgm:spPr/>
    </dgm:pt>
    <dgm:pt modelId="{4C7C195E-2A0C-4A9E-85F4-AC00179B4F3A}" type="pres">
      <dgm:prSet presAssocID="{850F4E28-8770-46AB-9EDF-A55B8C59CA8E}" presName="composite" presStyleCnt="0"/>
      <dgm:spPr/>
    </dgm:pt>
    <dgm:pt modelId="{A1A385C2-7616-4358-B75E-2FDE5C5E0111}" type="pres">
      <dgm:prSet presAssocID="{850F4E28-8770-46AB-9EDF-A55B8C59CA8E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02E1CC-2038-450F-9243-8F2ACDC4909A}" type="pres">
      <dgm:prSet presAssocID="{850F4E28-8770-46AB-9EDF-A55B8C59CA8E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89D99A5-A3A4-474C-B391-2152005956D2}" type="presOf" srcId="{17A12F94-9806-4C51-AB2B-FC9C22FE5C67}" destId="{836EE3D4-AA75-4B6B-9799-3199BFF342E4}" srcOrd="0" destOrd="0" presId="urn:microsoft.com/office/officeart/2005/8/layout/chevron2"/>
    <dgm:cxn modelId="{80415BF9-A4B4-4DFC-90AB-D7633F96D1F6}" srcId="{850F4E28-8770-46AB-9EDF-A55B8C59CA8E}" destId="{CF58888C-0274-4BC9-87EE-8066D3486AF3}" srcOrd="0" destOrd="0" parTransId="{0E72007F-3EC4-491E-8361-9C18A7B4C4AC}" sibTransId="{770B0DBC-585B-4FBB-A308-C433706D35F7}"/>
    <dgm:cxn modelId="{723809D2-F794-445D-B54B-32235168351D}" type="presOf" srcId="{E0902B90-7363-439C-82F5-8A177573D6D1}" destId="{D9529E7B-687F-46E7-A21C-77110EF478EE}" srcOrd="0" destOrd="0" presId="urn:microsoft.com/office/officeart/2005/8/layout/chevron2"/>
    <dgm:cxn modelId="{1F744EDE-B349-4A2F-BC7E-7C13CB2B251B}" type="presOf" srcId="{850F4E28-8770-46AB-9EDF-A55B8C59CA8E}" destId="{A1A385C2-7616-4358-B75E-2FDE5C5E0111}" srcOrd="0" destOrd="0" presId="urn:microsoft.com/office/officeart/2005/8/layout/chevron2"/>
    <dgm:cxn modelId="{8AFE9CA1-7656-40FB-A5C5-D4C869F0FCF6}" type="presOf" srcId="{245AC72F-53BC-48EE-800B-40C7C3BAE611}" destId="{E6976559-8CAC-480F-990F-7A41AE8330CF}" srcOrd="0" destOrd="0" presId="urn:microsoft.com/office/officeart/2005/8/layout/chevron2"/>
    <dgm:cxn modelId="{9A14E80C-07F0-4BF5-A67A-7951CB484A15}" srcId="{E0902B90-7363-439C-82F5-8A177573D6D1}" destId="{850F4E28-8770-46AB-9EDF-A55B8C59CA8E}" srcOrd="1" destOrd="0" parTransId="{2B560650-114C-4F4C-A9BC-CBFF5655DBFC}" sibTransId="{71BA286D-1FAC-46C3-B37E-2F7FCE33C445}"/>
    <dgm:cxn modelId="{085E06F2-89B3-4B00-B051-A23509AB9B19}" srcId="{17A12F94-9806-4C51-AB2B-FC9C22FE5C67}" destId="{245AC72F-53BC-48EE-800B-40C7C3BAE611}" srcOrd="0" destOrd="0" parTransId="{D28ECEBC-A67E-4F37-AC5B-D692AD8D57C3}" sibTransId="{1DE837E0-0306-497B-89AD-D5A94391AEF6}"/>
    <dgm:cxn modelId="{BDF95E94-66D7-4442-888B-C28FCB4F9B43}" srcId="{E0902B90-7363-439C-82F5-8A177573D6D1}" destId="{17A12F94-9806-4C51-AB2B-FC9C22FE5C67}" srcOrd="0" destOrd="0" parTransId="{8A5485B2-A1EA-43AA-963E-A5DCCD4450BE}" sibTransId="{285F20B6-A82B-451A-BAFE-C7FF2706B483}"/>
    <dgm:cxn modelId="{A869BE7E-0A03-404B-B06C-A58CAB13236F}" type="presOf" srcId="{CF58888C-0274-4BC9-87EE-8066D3486AF3}" destId="{A302E1CC-2038-450F-9243-8F2ACDC4909A}" srcOrd="0" destOrd="0" presId="urn:microsoft.com/office/officeart/2005/8/layout/chevron2"/>
    <dgm:cxn modelId="{EB9B428C-2939-4CCB-A06D-08FE6D5AFB9D}" type="presParOf" srcId="{D9529E7B-687F-46E7-A21C-77110EF478EE}" destId="{B08A83F7-43B4-4A64-9CBD-F3AC6F194E9F}" srcOrd="0" destOrd="0" presId="urn:microsoft.com/office/officeart/2005/8/layout/chevron2"/>
    <dgm:cxn modelId="{8BF25422-169F-4B43-84E2-5035F816A661}" type="presParOf" srcId="{B08A83F7-43B4-4A64-9CBD-F3AC6F194E9F}" destId="{836EE3D4-AA75-4B6B-9799-3199BFF342E4}" srcOrd="0" destOrd="0" presId="urn:microsoft.com/office/officeart/2005/8/layout/chevron2"/>
    <dgm:cxn modelId="{6BD4541C-7D8C-4A4C-B74D-7D3BD218ED21}" type="presParOf" srcId="{B08A83F7-43B4-4A64-9CBD-F3AC6F194E9F}" destId="{E6976559-8CAC-480F-990F-7A41AE8330CF}" srcOrd="1" destOrd="0" presId="urn:microsoft.com/office/officeart/2005/8/layout/chevron2"/>
    <dgm:cxn modelId="{B747D340-B31A-4F70-852C-8869DA70925D}" type="presParOf" srcId="{D9529E7B-687F-46E7-A21C-77110EF478EE}" destId="{9A529699-5EC7-465A-ABB5-F138322EF77D}" srcOrd="1" destOrd="0" presId="urn:microsoft.com/office/officeart/2005/8/layout/chevron2"/>
    <dgm:cxn modelId="{75C756D2-859A-46EA-BA21-BDFAB7EDFCDD}" type="presParOf" srcId="{D9529E7B-687F-46E7-A21C-77110EF478EE}" destId="{4C7C195E-2A0C-4A9E-85F4-AC00179B4F3A}" srcOrd="2" destOrd="0" presId="urn:microsoft.com/office/officeart/2005/8/layout/chevron2"/>
    <dgm:cxn modelId="{0D806FC1-F60E-4BEF-8EFD-B95DBCDCF6D0}" type="presParOf" srcId="{4C7C195E-2A0C-4A9E-85F4-AC00179B4F3A}" destId="{A1A385C2-7616-4358-B75E-2FDE5C5E0111}" srcOrd="0" destOrd="0" presId="urn:microsoft.com/office/officeart/2005/8/layout/chevron2"/>
    <dgm:cxn modelId="{2532B83B-B837-4A12-A9E7-307B290B922E}" type="presParOf" srcId="{4C7C195E-2A0C-4A9E-85F4-AC00179B4F3A}" destId="{A302E1CC-2038-450F-9243-8F2ACDC4909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1A25DAB-742F-4C6E-A452-5CEE0A8F7B63}" type="doc">
      <dgm:prSet loTypeId="urn:microsoft.com/office/officeart/2005/8/layout/vList2" loCatId="list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908D08C4-28F2-46EF-A383-AC8A1CB0773B}">
      <dgm:prSet phldrT="[Текст]"/>
      <dgm:spPr/>
      <dgm:t>
        <a:bodyPr/>
        <a:lstStyle/>
        <a:p>
          <a:r>
            <a:rPr lang="ru-RU" smtClean="0"/>
            <a:t>Преимуществами электронной трудовой книжки являются:</a:t>
          </a:r>
          <a:endParaRPr lang="ru-RU"/>
        </a:p>
      </dgm:t>
    </dgm:pt>
    <dgm:pt modelId="{D64A309D-57E9-443D-9DA5-9A68674209FC}" type="parTrans" cxnId="{F73C77F8-1928-4E9B-9D09-F6E92CDB66DA}">
      <dgm:prSet/>
      <dgm:spPr/>
      <dgm:t>
        <a:bodyPr/>
        <a:lstStyle/>
        <a:p>
          <a:endParaRPr lang="ru-RU"/>
        </a:p>
      </dgm:t>
    </dgm:pt>
    <dgm:pt modelId="{0244785F-197D-4816-BD37-736A4EFAF5C9}" type="sibTrans" cxnId="{F73C77F8-1928-4E9B-9D09-F6E92CDB66DA}">
      <dgm:prSet/>
      <dgm:spPr/>
      <dgm:t>
        <a:bodyPr/>
        <a:lstStyle/>
        <a:p>
          <a:endParaRPr lang="ru-RU"/>
        </a:p>
      </dgm:t>
    </dgm:pt>
    <dgm:pt modelId="{8CE38148-873C-42A2-A81A-C915A2D7D327}">
      <dgm:prSet/>
      <dgm:spPr/>
      <dgm:t>
        <a:bodyPr/>
        <a:lstStyle/>
        <a:p>
          <a:r>
            <a:rPr lang="ru-RU" dirty="0" smtClean="0"/>
            <a:t>удобный и быстрый доступ работников к информации о трудовой деятельности;</a:t>
          </a:r>
          <a:endParaRPr lang="ru-RU" dirty="0"/>
        </a:p>
      </dgm:t>
    </dgm:pt>
    <dgm:pt modelId="{90B3C6B7-6029-4185-AA71-551DD30A0EB4}" type="parTrans" cxnId="{F0EDA1E1-CA7C-4622-BD5B-752EFB3E506E}">
      <dgm:prSet/>
      <dgm:spPr/>
      <dgm:t>
        <a:bodyPr/>
        <a:lstStyle/>
        <a:p>
          <a:endParaRPr lang="ru-RU"/>
        </a:p>
      </dgm:t>
    </dgm:pt>
    <dgm:pt modelId="{DFAC9090-E962-4DDD-AC92-679EBB43189C}" type="sibTrans" cxnId="{F0EDA1E1-CA7C-4622-BD5B-752EFB3E506E}">
      <dgm:prSet/>
      <dgm:spPr/>
      <dgm:t>
        <a:bodyPr/>
        <a:lstStyle/>
        <a:p>
          <a:endParaRPr lang="ru-RU"/>
        </a:p>
      </dgm:t>
    </dgm:pt>
    <dgm:pt modelId="{70E6AD8D-3C01-408C-9955-4A3DA533FD92}">
      <dgm:prSet/>
      <dgm:spPr/>
      <dgm:t>
        <a:bodyPr/>
        <a:lstStyle/>
        <a:p>
          <a:r>
            <a:rPr lang="ru-RU" dirty="0" smtClean="0"/>
            <a:t>минимизация ошибочных, неточных и недостоверных сведений о трудовой деятельности;</a:t>
          </a:r>
          <a:endParaRPr lang="ru-RU" dirty="0"/>
        </a:p>
      </dgm:t>
    </dgm:pt>
    <dgm:pt modelId="{CF43B20D-4C79-475E-92E6-C7A2AB11E51E}" type="parTrans" cxnId="{9624FF17-A3FE-4B0B-9848-C08F2914D5FA}">
      <dgm:prSet/>
      <dgm:spPr/>
      <dgm:t>
        <a:bodyPr/>
        <a:lstStyle/>
        <a:p>
          <a:endParaRPr lang="ru-RU"/>
        </a:p>
      </dgm:t>
    </dgm:pt>
    <dgm:pt modelId="{B8CC31B6-058F-49C4-A8EE-24A6108E8E21}" type="sibTrans" cxnId="{9624FF17-A3FE-4B0B-9848-C08F2914D5FA}">
      <dgm:prSet/>
      <dgm:spPr/>
      <dgm:t>
        <a:bodyPr/>
        <a:lstStyle/>
        <a:p>
          <a:endParaRPr lang="ru-RU"/>
        </a:p>
      </dgm:t>
    </dgm:pt>
    <dgm:pt modelId="{B9DA7957-A538-40D5-ABF1-D225BE77C64F}">
      <dgm:prSet/>
      <dgm:spPr/>
      <dgm:t>
        <a:bodyPr/>
        <a:lstStyle/>
        <a:p>
          <a:r>
            <a:rPr lang="ru-RU" dirty="0" smtClean="0"/>
            <a:t>дополнительные возможности дистанционного трудоустройства;</a:t>
          </a:r>
          <a:endParaRPr lang="ru-RU" dirty="0"/>
        </a:p>
      </dgm:t>
    </dgm:pt>
    <dgm:pt modelId="{4C31065D-B98A-4127-9014-DE4BD078F773}" type="parTrans" cxnId="{19ABE168-BF58-483A-AA94-944933C1B6E4}">
      <dgm:prSet/>
      <dgm:spPr/>
      <dgm:t>
        <a:bodyPr/>
        <a:lstStyle/>
        <a:p>
          <a:endParaRPr lang="ru-RU"/>
        </a:p>
      </dgm:t>
    </dgm:pt>
    <dgm:pt modelId="{5EC557EB-B46B-4CA5-B863-0C506D73B77B}" type="sibTrans" cxnId="{19ABE168-BF58-483A-AA94-944933C1B6E4}">
      <dgm:prSet/>
      <dgm:spPr/>
      <dgm:t>
        <a:bodyPr/>
        <a:lstStyle/>
        <a:p>
          <a:endParaRPr lang="ru-RU"/>
        </a:p>
      </dgm:t>
    </dgm:pt>
    <dgm:pt modelId="{616F8338-F870-4150-A56D-B64C6C5AACBD}">
      <dgm:prSet/>
      <dgm:spPr/>
      <dgm:t>
        <a:bodyPr/>
        <a:lstStyle/>
        <a:p>
          <a:r>
            <a:rPr lang="ru-RU" dirty="0" smtClean="0"/>
            <a:t>снижение издержек работодателей на приобретение, ведение и хранение бумажных трудовых книжек;</a:t>
          </a:r>
          <a:endParaRPr lang="ru-RU" dirty="0"/>
        </a:p>
      </dgm:t>
    </dgm:pt>
    <dgm:pt modelId="{175DCEB8-8EAF-46B1-BC0E-2FC2232E3352}" type="parTrans" cxnId="{3702D651-F9E5-49A4-AD4B-9E925ADB0058}">
      <dgm:prSet/>
      <dgm:spPr/>
      <dgm:t>
        <a:bodyPr/>
        <a:lstStyle/>
        <a:p>
          <a:endParaRPr lang="ru-RU"/>
        </a:p>
      </dgm:t>
    </dgm:pt>
    <dgm:pt modelId="{FAE7A799-83A7-4667-9196-4FB29595253B}" type="sibTrans" cxnId="{3702D651-F9E5-49A4-AD4B-9E925ADB0058}">
      <dgm:prSet/>
      <dgm:spPr/>
      <dgm:t>
        <a:bodyPr/>
        <a:lstStyle/>
        <a:p>
          <a:endParaRPr lang="ru-RU"/>
        </a:p>
      </dgm:t>
    </dgm:pt>
    <dgm:pt modelId="{2FBA205B-7662-48D0-8AFE-16B6C4827D3D}">
      <dgm:prSet/>
      <dgm:spPr/>
      <dgm:t>
        <a:bodyPr/>
        <a:lstStyle/>
        <a:p>
          <a:r>
            <a:rPr lang="ru-RU" dirty="0" smtClean="0"/>
            <a:t>дистанционное оформление пенсий по данным лицевого счета без дополнительного документального подтверждения;</a:t>
          </a:r>
          <a:endParaRPr lang="ru-RU" dirty="0"/>
        </a:p>
      </dgm:t>
    </dgm:pt>
    <dgm:pt modelId="{72CF39B9-FC29-486A-9DE3-6A96203C2579}" type="parTrans" cxnId="{182177F0-55A6-41E1-98D7-C9F7F0DE192F}">
      <dgm:prSet/>
      <dgm:spPr/>
      <dgm:t>
        <a:bodyPr/>
        <a:lstStyle/>
        <a:p>
          <a:endParaRPr lang="ru-RU"/>
        </a:p>
      </dgm:t>
    </dgm:pt>
    <dgm:pt modelId="{CDE48D38-E843-4E1E-85A1-7CACE9FFEFB4}" type="sibTrans" cxnId="{182177F0-55A6-41E1-98D7-C9F7F0DE192F}">
      <dgm:prSet/>
      <dgm:spPr/>
      <dgm:t>
        <a:bodyPr/>
        <a:lstStyle/>
        <a:p>
          <a:endParaRPr lang="ru-RU"/>
        </a:p>
      </dgm:t>
    </dgm:pt>
    <dgm:pt modelId="{46CB0BB6-0432-47BA-8CAA-7E80246EBED3}">
      <dgm:prSet/>
      <dgm:spPr/>
      <dgm:t>
        <a:bodyPr/>
        <a:lstStyle/>
        <a:p>
          <a:r>
            <a:rPr lang="ru-RU" dirty="0" smtClean="0"/>
            <a:t>использование данных электронной трудовой книжки для получения государственных услуг;</a:t>
          </a:r>
          <a:endParaRPr lang="ru-RU" dirty="0"/>
        </a:p>
      </dgm:t>
    </dgm:pt>
    <dgm:pt modelId="{17C779BA-79C7-4B01-A50E-5DC197C450BB}" type="parTrans" cxnId="{399C62BF-D9E5-4F03-B576-1E6B0ACFABFF}">
      <dgm:prSet/>
      <dgm:spPr/>
      <dgm:t>
        <a:bodyPr/>
        <a:lstStyle/>
        <a:p>
          <a:endParaRPr lang="ru-RU"/>
        </a:p>
      </dgm:t>
    </dgm:pt>
    <dgm:pt modelId="{FB4503D0-05A5-44E2-A323-F81A278806C3}" type="sibTrans" cxnId="{399C62BF-D9E5-4F03-B576-1E6B0ACFABFF}">
      <dgm:prSet/>
      <dgm:spPr/>
      <dgm:t>
        <a:bodyPr/>
        <a:lstStyle/>
        <a:p>
          <a:endParaRPr lang="ru-RU"/>
        </a:p>
      </dgm:t>
    </dgm:pt>
    <dgm:pt modelId="{56702930-B617-45E6-BA2F-82CC40104DBE}">
      <dgm:prSet/>
      <dgm:spPr/>
      <dgm:t>
        <a:bodyPr/>
        <a:lstStyle/>
        <a:p>
          <a:r>
            <a:rPr lang="ru-RU" dirty="0" smtClean="0"/>
            <a:t>высокий уровень безопасности и сохранности данных.</a:t>
          </a:r>
          <a:endParaRPr lang="ru-RU" dirty="0"/>
        </a:p>
      </dgm:t>
    </dgm:pt>
    <dgm:pt modelId="{C0DF8327-0CFC-43A1-9463-0226E5D90B58}" type="parTrans" cxnId="{46DD6842-F21D-469A-AE58-F17A1ECA6991}">
      <dgm:prSet/>
      <dgm:spPr/>
      <dgm:t>
        <a:bodyPr/>
        <a:lstStyle/>
        <a:p>
          <a:endParaRPr lang="ru-RU"/>
        </a:p>
      </dgm:t>
    </dgm:pt>
    <dgm:pt modelId="{01662E56-4895-4432-A515-B1A925798327}" type="sibTrans" cxnId="{46DD6842-F21D-469A-AE58-F17A1ECA6991}">
      <dgm:prSet/>
      <dgm:spPr/>
      <dgm:t>
        <a:bodyPr/>
        <a:lstStyle/>
        <a:p>
          <a:endParaRPr lang="ru-RU"/>
        </a:p>
      </dgm:t>
    </dgm:pt>
    <dgm:pt modelId="{10CC0809-18C7-4726-9A37-5527AD515E69}" type="pres">
      <dgm:prSet presAssocID="{F1A25DAB-742F-4C6E-A452-5CEE0A8F7B6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35FBC82-8917-4D2C-8761-5FA9F352EBAE}" type="pres">
      <dgm:prSet presAssocID="{908D08C4-28F2-46EF-A383-AC8A1CB0773B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C0AA86-3286-4358-924B-FD8F128EF6AB}" type="pres">
      <dgm:prSet presAssocID="{908D08C4-28F2-46EF-A383-AC8A1CB0773B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1C95111-04D6-4468-BFC4-9F839779F2F0}" type="presOf" srcId="{46CB0BB6-0432-47BA-8CAA-7E80246EBED3}" destId="{F3C0AA86-3286-4358-924B-FD8F128EF6AB}" srcOrd="0" destOrd="5" presId="urn:microsoft.com/office/officeart/2005/8/layout/vList2"/>
    <dgm:cxn modelId="{F73C77F8-1928-4E9B-9D09-F6E92CDB66DA}" srcId="{F1A25DAB-742F-4C6E-A452-5CEE0A8F7B63}" destId="{908D08C4-28F2-46EF-A383-AC8A1CB0773B}" srcOrd="0" destOrd="0" parTransId="{D64A309D-57E9-443D-9DA5-9A68674209FC}" sibTransId="{0244785F-197D-4816-BD37-736A4EFAF5C9}"/>
    <dgm:cxn modelId="{46DD6842-F21D-469A-AE58-F17A1ECA6991}" srcId="{908D08C4-28F2-46EF-A383-AC8A1CB0773B}" destId="{56702930-B617-45E6-BA2F-82CC40104DBE}" srcOrd="6" destOrd="0" parTransId="{C0DF8327-0CFC-43A1-9463-0226E5D90B58}" sibTransId="{01662E56-4895-4432-A515-B1A925798327}"/>
    <dgm:cxn modelId="{DC9B7A36-6980-4541-B334-F9B9AED3494D}" type="presOf" srcId="{70E6AD8D-3C01-408C-9955-4A3DA533FD92}" destId="{F3C0AA86-3286-4358-924B-FD8F128EF6AB}" srcOrd="0" destOrd="1" presId="urn:microsoft.com/office/officeart/2005/8/layout/vList2"/>
    <dgm:cxn modelId="{E0241300-1BB1-413A-9D11-7C6856D03C73}" type="presOf" srcId="{908D08C4-28F2-46EF-A383-AC8A1CB0773B}" destId="{D35FBC82-8917-4D2C-8761-5FA9F352EBAE}" srcOrd="0" destOrd="0" presId="urn:microsoft.com/office/officeart/2005/8/layout/vList2"/>
    <dgm:cxn modelId="{9624FF17-A3FE-4B0B-9848-C08F2914D5FA}" srcId="{908D08C4-28F2-46EF-A383-AC8A1CB0773B}" destId="{70E6AD8D-3C01-408C-9955-4A3DA533FD92}" srcOrd="1" destOrd="0" parTransId="{CF43B20D-4C79-475E-92E6-C7A2AB11E51E}" sibTransId="{B8CC31B6-058F-49C4-A8EE-24A6108E8E21}"/>
    <dgm:cxn modelId="{65283D6E-B1C2-4E79-8FBE-D7D7C51B80B6}" type="presOf" srcId="{8CE38148-873C-42A2-A81A-C915A2D7D327}" destId="{F3C0AA86-3286-4358-924B-FD8F128EF6AB}" srcOrd="0" destOrd="0" presId="urn:microsoft.com/office/officeart/2005/8/layout/vList2"/>
    <dgm:cxn modelId="{19ABE168-BF58-483A-AA94-944933C1B6E4}" srcId="{908D08C4-28F2-46EF-A383-AC8A1CB0773B}" destId="{B9DA7957-A538-40D5-ABF1-D225BE77C64F}" srcOrd="2" destOrd="0" parTransId="{4C31065D-B98A-4127-9014-DE4BD078F773}" sibTransId="{5EC557EB-B46B-4CA5-B863-0C506D73B77B}"/>
    <dgm:cxn modelId="{399C62BF-D9E5-4F03-B576-1E6B0ACFABFF}" srcId="{908D08C4-28F2-46EF-A383-AC8A1CB0773B}" destId="{46CB0BB6-0432-47BA-8CAA-7E80246EBED3}" srcOrd="5" destOrd="0" parTransId="{17C779BA-79C7-4B01-A50E-5DC197C450BB}" sibTransId="{FB4503D0-05A5-44E2-A323-F81A278806C3}"/>
    <dgm:cxn modelId="{485649D5-16F5-4548-8E72-64571B79DBD5}" type="presOf" srcId="{B9DA7957-A538-40D5-ABF1-D225BE77C64F}" destId="{F3C0AA86-3286-4358-924B-FD8F128EF6AB}" srcOrd="0" destOrd="2" presId="urn:microsoft.com/office/officeart/2005/8/layout/vList2"/>
    <dgm:cxn modelId="{3702D651-F9E5-49A4-AD4B-9E925ADB0058}" srcId="{908D08C4-28F2-46EF-A383-AC8A1CB0773B}" destId="{616F8338-F870-4150-A56D-B64C6C5AACBD}" srcOrd="3" destOrd="0" parTransId="{175DCEB8-8EAF-46B1-BC0E-2FC2232E3352}" sibTransId="{FAE7A799-83A7-4667-9196-4FB29595253B}"/>
    <dgm:cxn modelId="{46E0AB88-2530-4766-BBB2-B3CCB772037F}" type="presOf" srcId="{F1A25DAB-742F-4C6E-A452-5CEE0A8F7B63}" destId="{10CC0809-18C7-4726-9A37-5527AD515E69}" srcOrd="0" destOrd="0" presId="urn:microsoft.com/office/officeart/2005/8/layout/vList2"/>
    <dgm:cxn modelId="{182177F0-55A6-41E1-98D7-C9F7F0DE192F}" srcId="{908D08C4-28F2-46EF-A383-AC8A1CB0773B}" destId="{2FBA205B-7662-48D0-8AFE-16B6C4827D3D}" srcOrd="4" destOrd="0" parTransId="{72CF39B9-FC29-486A-9DE3-6A96203C2579}" sibTransId="{CDE48D38-E843-4E1E-85A1-7CACE9FFEFB4}"/>
    <dgm:cxn modelId="{D4341E55-3D8D-4503-A283-BC7DE31A2C3F}" type="presOf" srcId="{2FBA205B-7662-48D0-8AFE-16B6C4827D3D}" destId="{F3C0AA86-3286-4358-924B-FD8F128EF6AB}" srcOrd="0" destOrd="4" presId="urn:microsoft.com/office/officeart/2005/8/layout/vList2"/>
    <dgm:cxn modelId="{F0EDA1E1-CA7C-4622-BD5B-752EFB3E506E}" srcId="{908D08C4-28F2-46EF-A383-AC8A1CB0773B}" destId="{8CE38148-873C-42A2-A81A-C915A2D7D327}" srcOrd="0" destOrd="0" parTransId="{90B3C6B7-6029-4185-AA71-551DD30A0EB4}" sibTransId="{DFAC9090-E962-4DDD-AC92-679EBB43189C}"/>
    <dgm:cxn modelId="{59BE1681-B101-4944-8F21-B9CFD9D11211}" type="presOf" srcId="{56702930-B617-45E6-BA2F-82CC40104DBE}" destId="{F3C0AA86-3286-4358-924B-FD8F128EF6AB}" srcOrd="0" destOrd="6" presId="urn:microsoft.com/office/officeart/2005/8/layout/vList2"/>
    <dgm:cxn modelId="{668832AD-79A5-48CB-8D10-F863A82FCD04}" type="presOf" srcId="{616F8338-F870-4150-A56D-B64C6C5AACBD}" destId="{F3C0AA86-3286-4358-924B-FD8F128EF6AB}" srcOrd="0" destOrd="3" presId="urn:microsoft.com/office/officeart/2005/8/layout/vList2"/>
    <dgm:cxn modelId="{30674935-968D-4B80-B8C2-38A324080B5D}" type="presParOf" srcId="{10CC0809-18C7-4726-9A37-5527AD515E69}" destId="{D35FBC82-8917-4D2C-8761-5FA9F352EBAE}" srcOrd="0" destOrd="0" presId="urn:microsoft.com/office/officeart/2005/8/layout/vList2"/>
    <dgm:cxn modelId="{37CEE7E7-A51B-4815-B8E3-1FF91CEAD3A1}" type="presParOf" srcId="{10CC0809-18C7-4726-9A37-5527AD515E69}" destId="{F3C0AA86-3286-4358-924B-FD8F128EF6AB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A184328E-EBD8-4F06-AB41-408E9054BD09}" type="doc">
      <dgm:prSet loTypeId="urn:microsoft.com/office/officeart/2005/8/layout/vList2" loCatId="list" qsTypeId="urn:microsoft.com/office/officeart/2005/8/quickstyle/3d2" qsCatId="3D" csTypeId="urn:microsoft.com/office/officeart/2005/8/colors/colorful4" csCatId="colorful" phldr="1"/>
      <dgm:spPr/>
    </dgm:pt>
    <dgm:pt modelId="{2C21F728-C61E-4000-830E-8D7A573E565B}">
      <dgm:prSet phldrT="[Текст]"/>
      <dgm:spPr/>
      <dgm:t>
        <a:bodyPr/>
        <a:lstStyle/>
        <a:p>
          <a:r>
            <a:rPr lang="ru-RU" b="0" i="0" dirty="0" smtClean="0"/>
            <a:t>Информация представляется работодателю:</a:t>
          </a:r>
          <a:endParaRPr lang="ru-RU" dirty="0"/>
        </a:p>
      </dgm:t>
    </dgm:pt>
    <dgm:pt modelId="{7539D7C1-76EB-4913-A2E7-ECAD9E088DCD}" type="parTrans" cxnId="{44979D0C-524B-4326-B226-1C3A5002F25E}">
      <dgm:prSet/>
      <dgm:spPr/>
      <dgm:t>
        <a:bodyPr/>
        <a:lstStyle/>
        <a:p>
          <a:endParaRPr lang="ru-RU"/>
        </a:p>
      </dgm:t>
    </dgm:pt>
    <dgm:pt modelId="{3A9B7A8A-D813-4F7A-8F02-9E0967A15A5F}" type="sibTrans" cxnId="{44979D0C-524B-4326-B226-1C3A5002F25E}">
      <dgm:prSet/>
      <dgm:spPr/>
      <dgm:t>
        <a:bodyPr/>
        <a:lstStyle/>
        <a:p>
          <a:endParaRPr lang="ru-RU"/>
        </a:p>
      </dgm:t>
    </dgm:pt>
    <dgm:pt modelId="{4C626057-BE27-4462-AC34-FFFC857043DF}">
      <dgm:prSet phldrT="[Текст]"/>
      <dgm:spPr/>
      <dgm:t>
        <a:bodyPr/>
        <a:lstStyle/>
        <a:p>
          <a:r>
            <a:rPr lang="ru-RU" b="0" i="0" dirty="0" smtClean="0"/>
            <a:t>либо в распечатанном виде</a:t>
          </a:r>
          <a:endParaRPr lang="ru-RU" dirty="0"/>
        </a:p>
      </dgm:t>
    </dgm:pt>
    <dgm:pt modelId="{06186DFF-5A2E-43EA-8A70-82F1291EFFE8}" type="parTrans" cxnId="{AC0B6CFD-89BF-4157-B7F3-05680FA9BF1A}">
      <dgm:prSet/>
      <dgm:spPr/>
      <dgm:t>
        <a:bodyPr/>
        <a:lstStyle/>
        <a:p>
          <a:endParaRPr lang="ru-RU"/>
        </a:p>
      </dgm:t>
    </dgm:pt>
    <dgm:pt modelId="{91CC25A7-30C5-413D-BF4A-D6B61E284805}" type="sibTrans" cxnId="{AC0B6CFD-89BF-4157-B7F3-05680FA9BF1A}">
      <dgm:prSet/>
      <dgm:spPr/>
      <dgm:t>
        <a:bodyPr/>
        <a:lstStyle/>
        <a:p>
          <a:endParaRPr lang="ru-RU"/>
        </a:p>
      </dgm:t>
    </dgm:pt>
    <dgm:pt modelId="{9D4A2486-4C3B-4830-A8A8-AE586FAC3A4F}">
      <dgm:prSet phldrT="[Текст]"/>
      <dgm:spPr/>
      <dgm:t>
        <a:bodyPr/>
        <a:lstStyle/>
        <a:p>
          <a:r>
            <a:rPr lang="ru-RU" b="0" i="0" dirty="0" smtClean="0"/>
            <a:t>либо в электронной форме с цифровой подписью</a:t>
          </a:r>
          <a:endParaRPr lang="ru-RU" dirty="0"/>
        </a:p>
      </dgm:t>
    </dgm:pt>
    <dgm:pt modelId="{6169B7CB-05BC-4FFB-9E3B-D63E43B3B919}" type="parTrans" cxnId="{A296A578-8DEF-4B57-ADD5-6FDEDB75AAA1}">
      <dgm:prSet/>
      <dgm:spPr/>
      <dgm:t>
        <a:bodyPr/>
        <a:lstStyle/>
        <a:p>
          <a:endParaRPr lang="ru-RU"/>
        </a:p>
      </dgm:t>
    </dgm:pt>
    <dgm:pt modelId="{8FF70798-4E58-415D-8E09-A1B2B2C968B4}" type="sibTrans" cxnId="{A296A578-8DEF-4B57-ADD5-6FDEDB75AAA1}">
      <dgm:prSet/>
      <dgm:spPr/>
      <dgm:t>
        <a:bodyPr/>
        <a:lstStyle/>
        <a:p>
          <a:endParaRPr lang="ru-RU"/>
        </a:p>
      </dgm:t>
    </dgm:pt>
    <dgm:pt modelId="{1006D341-91BA-44F5-9B13-153A9135F52D}" type="pres">
      <dgm:prSet presAssocID="{A184328E-EBD8-4F06-AB41-408E9054BD09}" presName="linear" presStyleCnt="0">
        <dgm:presLayoutVars>
          <dgm:animLvl val="lvl"/>
          <dgm:resizeHandles val="exact"/>
        </dgm:presLayoutVars>
      </dgm:prSet>
      <dgm:spPr/>
    </dgm:pt>
    <dgm:pt modelId="{34226C4A-C5D2-46D1-93E9-9D1F5FCC853E}" type="pres">
      <dgm:prSet presAssocID="{2C21F728-C61E-4000-830E-8D7A573E565B}" presName="parentText" presStyleLbl="node1" presStyleIdx="0" presStyleCnt="1" custScaleY="4549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313F4B-9EAD-46AE-B416-F0F6DCA61803}" type="pres">
      <dgm:prSet presAssocID="{2C21F728-C61E-4000-830E-8D7A573E565B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4979D0C-524B-4326-B226-1C3A5002F25E}" srcId="{A184328E-EBD8-4F06-AB41-408E9054BD09}" destId="{2C21F728-C61E-4000-830E-8D7A573E565B}" srcOrd="0" destOrd="0" parTransId="{7539D7C1-76EB-4913-A2E7-ECAD9E088DCD}" sibTransId="{3A9B7A8A-D813-4F7A-8F02-9E0967A15A5F}"/>
    <dgm:cxn modelId="{A296A578-8DEF-4B57-ADD5-6FDEDB75AAA1}" srcId="{2C21F728-C61E-4000-830E-8D7A573E565B}" destId="{9D4A2486-4C3B-4830-A8A8-AE586FAC3A4F}" srcOrd="1" destOrd="0" parTransId="{6169B7CB-05BC-4FFB-9E3B-D63E43B3B919}" sibTransId="{8FF70798-4E58-415D-8E09-A1B2B2C968B4}"/>
    <dgm:cxn modelId="{AC0B6CFD-89BF-4157-B7F3-05680FA9BF1A}" srcId="{2C21F728-C61E-4000-830E-8D7A573E565B}" destId="{4C626057-BE27-4462-AC34-FFFC857043DF}" srcOrd="0" destOrd="0" parTransId="{06186DFF-5A2E-43EA-8A70-82F1291EFFE8}" sibTransId="{91CC25A7-30C5-413D-BF4A-D6B61E284805}"/>
    <dgm:cxn modelId="{C0C7C0A5-95B6-45E6-8995-4206A7052FC3}" type="presOf" srcId="{A184328E-EBD8-4F06-AB41-408E9054BD09}" destId="{1006D341-91BA-44F5-9B13-153A9135F52D}" srcOrd="0" destOrd="0" presId="urn:microsoft.com/office/officeart/2005/8/layout/vList2"/>
    <dgm:cxn modelId="{1CAD1811-F8EA-4FD0-96B4-80DF0AC0F67A}" type="presOf" srcId="{2C21F728-C61E-4000-830E-8D7A573E565B}" destId="{34226C4A-C5D2-46D1-93E9-9D1F5FCC853E}" srcOrd="0" destOrd="0" presId="urn:microsoft.com/office/officeart/2005/8/layout/vList2"/>
    <dgm:cxn modelId="{5B45FBC1-1FC1-41D9-9289-E7035924E672}" type="presOf" srcId="{9D4A2486-4C3B-4830-A8A8-AE586FAC3A4F}" destId="{F6313F4B-9EAD-46AE-B416-F0F6DCA61803}" srcOrd="0" destOrd="1" presId="urn:microsoft.com/office/officeart/2005/8/layout/vList2"/>
    <dgm:cxn modelId="{C68C1CF2-C600-430E-BBCA-758F86E1C795}" type="presOf" srcId="{4C626057-BE27-4462-AC34-FFFC857043DF}" destId="{F6313F4B-9EAD-46AE-B416-F0F6DCA61803}" srcOrd="0" destOrd="0" presId="urn:microsoft.com/office/officeart/2005/8/layout/vList2"/>
    <dgm:cxn modelId="{A55DB028-B4F7-487F-8735-B03F03B142FA}" type="presParOf" srcId="{1006D341-91BA-44F5-9B13-153A9135F52D}" destId="{34226C4A-C5D2-46D1-93E9-9D1F5FCC853E}" srcOrd="0" destOrd="0" presId="urn:microsoft.com/office/officeart/2005/8/layout/vList2"/>
    <dgm:cxn modelId="{82F1124A-87C6-4285-89BF-12904EBE53F8}" type="presParOf" srcId="{1006D341-91BA-44F5-9B13-153A9135F52D}" destId="{F6313F4B-9EAD-46AE-B416-F0F6DCA61803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809696FC-243D-4472-B1F9-22DA23AF85CD}" type="doc">
      <dgm:prSet loTypeId="urn:microsoft.com/office/officeart/2005/8/layout/vList2" loCatId="list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889F489-6466-4B58-8915-0C38B4F1A641}">
      <dgm:prSet phldrT="[Текст]"/>
      <dgm:spPr>
        <a:solidFill>
          <a:srgbClr val="00B050"/>
        </a:solidFill>
      </dgm:spPr>
      <dgm:t>
        <a:bodyPr/>
        <a:lstStyle/>
        <a:p>
          <a:r>
            <a:rPr lang="ru-RU" b="0" i="0" dirty="0" smtClean="0"/>
            <a:t>при увольнении работодатель будет обязан выдать сведения о трудовой деятельности</a:t>
          </a:r>
          <a:endParaRPr lang="ru-RU" dirty="0"/>
        </a:p>
      </dgm:t>
    </dgm:pt>
    <dgm:pt modelId="{43CCE621-AE6E-438B-B664-41731C6F1912}" type="parTrans" cxnId="{C0950BD1-A04B-4779-AEF7-173C274D3B89}">
      <dgm:prSet/>
      <dgm:spPr/>
      <dgm:t>
        <a:bodyPr/>
        <a:lstStyle/>
        <a:p>
          <a:endParaRPr lang="ru-RU"/>
        </a:p>
      </dgm:t>
    </dgm:pt>
    <dgm:pt modelId="{FC248E00-4C49-4CD0-B8AB-25E0C7ECBA4A}" type="sibTrans" cxnId="{C0950BD1-A04B-4779-AEF7-173C274D3B89}">
      <dgm:prSet/>
      <dgm:spPr/>
      <dgm:t>
        <a:bodyPr/>
        <a:lstStyle/>
        <a:p>
          <a:endParaRPr lang="ru-RU"/>
        </a:p>
      </dgm:t>
    </dgm:pt>
    <dgm:pt modelId="{B7EF6D7A-8D22-4535-AE9F-843B9475A292}">
      <dgm:prSet phldrT="[Текст]"/>
      <dgm:spPr/>
      <dgm:t>
        <a:bodyPr/>
        <a:lstStyle/>
        <a:p>
          <a:r>
            <a:rPr lang="ru-RU" b="0" i="0" smtClean="0"/>
            <a:t>либо на бумаге</a:t>
          </a:r>
          <a:endParaRPr lang="ru-RU" dirty="0"/>
        </a:p>
      </dgm:t>
    </dgm:pt>
    <dgm:pt modelId="{4AAC647E-46D2-4407-B0CC-207F32779267}" type="parTrans" cxnId="{8F1A79B0-F5CB-4A31-935E-63CCE254B5F9}">
      <dgm:prSet/>
      <dgm:spPr/>
    </dgm:pt>
    <dgm:pt modelId="{9EC432AB-AB43-4BEA-9799-AEC542A4E045}" type="sibTrans" cxnId="{8F1A79B0-F5CB-4A31-935E-63CCE254B5F9}">
      <dgm:prSet/>
      <dgm:spPr/>
    </dgm:pt>
    <dgm:pt modelId="{51D12921-EAA3-41E2-AD21-238CC9B8D9DF}">
      <dgm:prSet phldrT="[Текст]"/>
      <dgm:spPr/>
      <dgm:t>
        <a:bodyPr/>
        <a:lstStyle/>
        <a:p>
          <a:r>
            <a:rPr lang="ru-RU" b="0" i="0" smtClean="0"/>
            <a:t>либо в электронном виде (если у работодателя есть такая возможность)</a:t>
          </a:r>
          <a:endParaRPr lang="ru-RU" dirty="0"/>
        </a:p>
      </dgm:t>
    </dgm:pt>
    <dgm:pt modelId="{BDB5D167-2F79-499F-ADF0-B609F6B975B4}" type="parTrans" cxnId="{7F4F5504-6D20-4EB4-BF9D-9DE492868536}">
      <dgm:prSet/>
      <dgm:spPr/>
    </dgm:pt>
    <dgm:pt modelId="{6418E928-B2E8-4C85-A68A-802B14059B55}" type="sibTrans" cxnId="{7F4F5504-6D20-4EB4-BF9D-9DE492868536}">
      <dgm:prSet/>
      <dgm:spPr/>
    </dgm:pt>
    <dgm:pt modelId="{6AF825E6-9F85-47B4-B751-1F5F5E1A919A}" type="pres">
      <dgm:prSet presAssocID="{809696FC-243D-4472-B1F9-22DA23AF85C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7190657-6D07-4E3D-9C46-40504D9CCBE5}" type="pres">
      <dgm:prSet presAssocID="{F889F489-6466-4B58-8915-0C38B4F1A641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C6DAC5-9132-43EA-944B-DD9B12676829}" type="pres">
      <dgm:prSet presAssocID="{F889F489-6466-4B58-8915-0C38B4F1A641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97D3788-BA5C-4501-A7C0-A306195EF0EC}" type="presOf" srcId="{809696FC-243D-4472-B1F9-22DA23AF85CD}" destId="{6AF825E6-9F85-47B4-B751-1F5F5E1A919A}" srcOrd="0" destOrd="0" presId="urn:microsoft.com/office/officeart/2005/8/layout/vList2"/>
    <dgm:cxn modelId="{C0950BD1-A04B-4779-AEF7-173C274D3B89}" srcId="{809696FC-243D-4472-B1F9-22DA23AF85CD}" destId="{F889F489-6466-4B58-8915-0C38B4F1A641}" srcOrd="0" destOrd="0" parTransId="{43CCE621-AE6E-438B-B664-41731C6F1912}" sibTransId="{FC248E00-4C49-4CD0-B8AB-25E0C7ECBA4A}"/>
    <dgm:cxn modelId="{8F1A79B0-F5CB-4A31-935E-63CCE254B5F9}" srcId="{F889F489-6466-4B58-8915-0C38B4F1A641}" destId="{B7EF6D7A-8D22-4535-AE9F-843B9475A292}" srcOrd="0" destOrd="0" parTransId="{4AAC647E-46D2-4407-B0CC-207F32779267}" sibTransId="{9EC432AB-AB43-4BEA-9799-AEC542A4E045}"/>
    <dgm:cxn modelId="{E9B7281D-614A-4F47-8BD2-845B3615ECF9}" type="presOf" srcId="{51D12921-EAA3-41E2-AD21-238CC9B8D9DF}" destId="{78C6DAC5-9132-43EA-944B-DD9B12676829}" srcOrd="0" destOrd="1" presId="urn:microsoft.com/office/officeart/2005/8/layout/vList2"/>
    <dgm:cxn modelId="{B83AE3C5-1D26-4C54-B9C8-C7A5E838A46C}" type="presOf" srcId="{F889F489-6466-4B58-8915-0C38B4F1A641}" destId="{77190657-6D07-4E3D-9C46-40504D9CCBE5}" srcOrd="0" destOrd="0" presId="urn:microsoft.com/office/officeart/2005/8/layout/vList2"/>
    <dgm:cxn modelId="{5C8DEED5-5787-4962-896B-A04FA6DE6116}" type="presOf" srcId="{B7EF6D7A-8D22-4535-AE9F-843B9475A292}" destId="{78C6DAC5-9132-43EA-944B-DD9B12676829}" srcOrd="0" destOrd="0" presId="urn:microsoft.com/office/officeart/2005/8/layout/vList2"/>
    <dgm:cxn modelId="{7F4F5504-6D20-4EB4-BF9D-9DE492868536}" srcId="{F889F489-6466-4B58-8915-0C38B4F1A641}" destId="{51D12921-EAA3-41E2-AD21-238CC9B8D9DF}" srcOrd="1" destOrd="0" parTransId="{BDB5D167-2F79-499F-ADF0-B609F6B975B4}" sibTransId="{6418E928-B2E8-4C85-A68A-802B14059B55}"/>
    <dgm:cxn modelId="{EE8B3310-BF54-43C4-8E07-B90EC0DACF56}" type="presParOf" srcId="{6AF825E6-9F85-47B4-B751-1F5F5E1A919A}" destId="{77190657-6D07-4E3D-9C46-40504D9CCBE5}" srcOrd="0" destOrd="0" presId="urn:microsoft.com/office/officeart/2005/8/layout/vList2"/>
    <dgm:cxn modelId="{57954B5E-82E1-42DF-81D2-0DB8478BA3EF}" type="presParOf" srcId="{6AF825E6-9F85-47B4-B751-1F5F5E1A919A}" destId="{78C6DAC5-9132-43EA-944B-DD9B12676829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4AB07F72-2653-48C6-9C75-9A612578E8E0}" type="doc">
      <dgm:prSet loTypeId="urn:microsoft.com/office/officeart/2005/8/layout/vList2" loCatId="list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D84A2EFB-FCB1-491B-8D7C-8FF14D1E7FAD}">
      <dgm:prSet phldrT="[Текст]"/>
      <dgm:spPr/>
      <dgm:t>
        <a:bodyPr/>
        <a:lstStyle/>
        <a:p>
          <a:r>
            <a:rPr lang="ru-RU" b="1" dirty="0" smtClean="0"/>
            <a:t>раздел</a:t>
          </a:r>
          <a:r>
            <a:rPr lang="ru-RU" dirty="0" smtClean="0"/>
            <a:t> содержит </a:t>
          </a:r>
          <a:r>
            <a:rPr lang="ru-RU" b="1" dirty="0" smtClean="0"/>
            <a:t>сведения:</a:t>
          </a:r>
          <a:endParaRPr lang="ru-RU" dirty="0"/>
        </a:p>
      </dgm:t>
    </dgm:pt>
    <dgm:pt modelId="{02CA2413-CBEC-4F57-8B3E-3DCC0800C09D}" type="parTrans" cxnId="{B5FCA873-98C8-491A-99F3-3433EC3DDB83}">
      <dgm:prSet/>
      <dgm:spPr/>
      <dgm:t>
        <a:bodyPr/>
        <a:lstStyle/>
        <a:p>
          <a:endParaRPr lang="ru-RU"/>
        </a:p>
      </dgm:t>
    </dgm:pt>
    <dgm:pt modelId="{04A1C0CF-CF2D-46E5-80CA-CD7F954C13EC}" type="sibTrans" cxnId="{B5FCA873-98C8-491A-99F3-3433EC3DDB83}">
      <dgm:prSet/>
      <dgm:spPr/>
      <dgm:t>
        <a:bodyPr/>
        <a:lstStyle/>
        <a:p>
          <a:endParaRPr lang="ru-RU"/>
        </a:p>
      </dgm:t>
    </dgm:pt>
    <dgm:pt modelId="{FAB15298-435F-415E-9844-FB5B0416C461}">
      <dgm:prSet phldrT="[Текст]"/>
      <dgm:spPr/>
      <dgm:t>
        <a:bodyPr/>
        <a:lstStyle/>
        <a:p>
          <a:r>
            <a:rPr lang="ru-RU" dirty="0" smtClean="0"/>
            <a:t>о трудовой деятельности</a:t>
          </a:r>
          <a:endParaRPr lang="ru-RU" dirty="0"/>
        </a:p>
      </dgm:t>
    </dgm:pt>
    <dgm:pt modelId="{EEA9CE35-3A2F-45D5-BD48-D46652F9B131}" type="parTrans" cxnId="{CB8A817C-8D77-4200-84FD-5BC99307487D}">
      <dgm:prSet/>
      <dgm:spPr/>
      <dgm:t>
        <a:bodyPr/>
        <a:lstStyle/>
        <a:p>
          <a:endParaRPr lang="ru-RU"/>
        </a:p>
      </dgm:t>
    </dgm:pt>
    <dgm:pt modelId="{EF875960-E23B-4AD2-99FC-DD4619EE23DD}" type="sibTrans" cxnId="{CB8A817C-8D77-4200-84FD-5BC99307487D}">
      <dgm:prSet/>
      <dgm:spPr/>
      <dgm:t>
        <a:bodyPr/>
        <a:lstStyle/>
        <a:p>
          <a:endParaRPr lang="ru-RU"/>
        </a:p>
      </dgm:t>
    </dgm:pt>
    <dgm:pt modelId="{F2A9AF80-EA8A-47E7-84E6-B2EC7A57E1AC}">
      <dgm:prSet phldrT="[Текст]"/>
      <dgm:spPr/>
      <dgm:t>
        <a:bodyPr/>
        <a:lstStyle/>
        <a:p>
          <a:r>
            <a:rPr lang="ru-RU" dirty="0" smtClean="0"/>
            <a:t>трудовом стаже зарегистрированного лица</a:t>
          </a:r>
          <a:endParaRPr lang="ru-RU" dirty="0"/>
        </a:p>
      </dgm:t>
    </dgm:pt>
    <dgm:pt modelId="{820C3F86-2985-425C-B128-71C0D686F37F}" type="parTrans" cxnId="{18591F0F-D15E-44B2-87BB-8931713D391C}">
      <dgm:prSet/>
      <dgm:spPr/>
      <dgm:t>
        <a:bodyPr/>
        <a:lstStyle/>
        <a:p>
          <a:endParaRPr lang="ru-RU"/>
        </a:p>
      </dgm:t>
    </dgm:pt>
    <dgm:pt modelId="{43D387C6-6141-4529-AD02-AD726541202C}" type="sibTrans" cxnId="{18591F0F-D15E-44B2-87BB-8931713D391C}">
      <dgm:prSet/>
      <dgm:spPr/>
      <dgm:t>
        <a:bodyPr/>
        <a:lstStyle/>
        <a:p>
          <a:endParaRPr lang="ru-RU"/>
        </a:p>
      </dgm:t>
    </dgm:pt>
    <dgm:pt modelId="{4B892CBD-C313-45B8-8683-CE75335B00DF}">
      <dgm:prSet phldrT="[Текст]"/>
      <dgm:spPr/>
      <dgm:t>
        <a:bodyPr/>
        <a:lstStyle/>
        <a:p>
          <a:r>
            <a:rPr lang="ru-RU" dirty="0" smtClean="0"/>
            <a:t>приеме на работу</a:t>
          </a:r>
          <a:endParaRPr lang="ru-RU" dirty="0"/>
        </a:p>
      </dgm:t>
    </dgm:pt>
    <dgm:pt modelId="{6D06C50F-3486-45F0-80C2-3FBAE01BF567}" type="parTrans" cxnId="{80B115C7-BBFA-470F-AE68-8A0A5BD3CE9F}">
      <dgm:prSet/>
      <dgm:spPr/>
      <dgm:t>
        <a:bodyPr/>
        <a:lstStyle/>
        <a:p>
          <a:endParaRPr lang="ru-RU"/>
        </a:p>
      </dgm:t>
    </dgm:pt>
    <dgm:pt modelId="{822E5E13-5AA5-453D-A9AB-B579A2240F91}" type="sibTrans" cxnId="{80B115C7-BBFA-470F-AE68-8A0A5BD3CE9F}">
      <dgm:prSet/>
      <dgm:spPr/>
      <dgm:t>
        <a:bodyPr/>
        <a:lstStyle/>
        <a:p>
          <a:endParaRPr lang="ru-RU"/>
        </a:p>
      </dgm:t>
    </dgm:pt>
    <dgm:pt modelId="{F04E4D96-0A1C-4122-82F2-4E976B437A44}">
      <dgm:prSet phldrT="[Текст]"/>
      <dgm:spPr/>
      <dgm:t>
        <a:bodyPr/>
        <a:lstStyle/>
        <a:p>
          <a:r>
            <a:rPr lang="ru-RU" b="0" dirty="0" smtClean="0"/>
            <a:t>переводах на другую постоянную  </a:t>
          </a:r>
          <a:r>
            <a:rPr lang="ru-RU" dirty="0" smtClean="0"/>
            <a:t>работу</a:t>
          </a:r>
          <a:endParaRPr lang="ru-RU" dirty="0"/>
        </a:p>
      </dgm:t>
    </dgm:pt>
    <dgm:pt modelId="{5FD47E1E-75AB-4FB5-B61A-35ECD5677FA5}" type="parTrans" cxnId="{8E5B6C16-135D-48EE-A668-1C03C67FBE51}">
      <dgm:prSet/>
      <dgm:spPr/>
      <dgm:t>
        <a:bodyPr/>
        <a:lstStyle/>
        <a:p>
          <a:endParaRPr lang="ru-RU"/>
        </a:p>
      </dgm:t>
    </dgm:pt>
    <dgm:pt modelId="{CA07348A-3827-4394-8691-3FF53D55DDE0}" type="sibTrans" cxnId="{8E5B6C16-135D-48EE-A668-1C03C67FBE51}">
      <dgm:prSet/>
      <dgm:spPr/>
      <dgm:t>
        <a:bodyPr/>
        <a:lstStyle/>
        <a:p>
          <a:endParaRPr lang="ru-RU"/>
        </a:p>
      </dgm:t>
    </dgm:pt>
    <dgm:pt modelId="{57D0E1DD-F3B3-42AE-A8F9-B95D224B3F39}">
      <dgm:prSet phldrT="[Текст]"/>
      <dgm:spPr/>
      <dgm:t>
        <a:bodyPr/>
        <a:lstStyle/>
        <a:p>
          <a:r>
            <a:rPr lang="ru-RU" dirty="0" smtClean="0"/>
            <a:t>об увольнении</a:t>
          </a:r>
          <a:endParaRPr lang="ru-RU" dirty="0"/>
        </a:p>
      </dgm:t>
    </dgm:pt>
    <dgm:pt modelId="{4E80D734-19EA-41AC-A1BE-7A55FDA15A3A}" type="parTrans" cxnId="{D605319A-AC30-4BDA-8953-5F34B6A011AD}">
      <dgm:prSet/>
      <dgm:spPr/>
      <dgm:t>
        <a:bodyPr/>
        <a:lstStyle/>
        <a:p>
          <a:endParaRPr lang="ru-RU"/>
        </a:p>
      </dgm:t>
    </dgm:pt>
    <dgm:pt modelId="{A9929CCF-A817-4AB0-8845-31BF88C45C2C}" type="sibTrans" cxnId="{D605319A-AC30-4BDA-8953-5F34B6A011AD}">
      <dgm:prSet/>
      <dgm:spPr/>
      <dgm:t>
        <a:bodyPr/>
        <a:lstStyle/>
        <a:p>
          <a:endParaRPr lang="ru-RU"/>
        </a:p>
      </dgm:t>
    </dgm:pt>
    <dgm:pt modelId="{F5524ED5-CDD0-4803-987B-2A2C6829AA1C}" type="pres">
      <dgm:prSet presAssocID="{4AB07F72-2653-48C6-9C75-9A612578E8E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58D97EF-B08B-4F33-B7FD-6B9E2D099C7A}" type="pres">
      <dgm:prSet presAssocID="{D84A2EFB-FCB1-491B-8D7C-8FF14D1E7FAD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CFF2FD-4BDF-4CA5-A11F-8E9F410D1791}" type="pres">
      <dgm:prSet presAssocID="{D84A2EFB-FCB1-491B-8D7C-8FF14D1E7FAD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B8A817C-8D77-4200-84FD-5BC99307487D}" srcId="{D84A2EFB-FCB1-491B-8D7C-8FF14D1E7FAD}" destId="{FAB15298-435F-415E-9844-FB5B0416C461}" srcOrd="0" destOrd="0" parTransId="{EEA9CE35-3A2F-45D5-BD48-D46652F9B131}" sibTransId="{EF875960-E23B-4AD2-99FC-DD4619EE23DD}"/>
    <dgm:cxn modelId="{B5FCA873-98C8-491A-99F3-3433EC3DDB83}" srcId="{4AB07F72-2653-48C6-9C75-9A612578E8E0}" destId="{D84A2EFB-FCB1-491B-8D7C-8FF14D1E7FAD}" srcOrd="0" destOrd="0" parTransId="{02CA2413-CBEC-4F57-8B3E-3DCC0800C09D}" sibTransId="{04A1C0CF-CF2D-46E5-80CA-CD7F954C13EC}"/>
    <dgm:cxn modelId="{5A762927-6A0F-47D7-A8D4-986841669B26}" type="presOf" srcId="{57D0E1DD-F3B3-42AE-A8F9-B95D224B3F39}" destId="{B2CFF2FD-4BDF-4CA5-A11F-8E9F410D1791}" srcOrd="0" destOrd="4" presId="urn:microsoft.com/office/officeart/2005/8/layout/vList2"/>
    <dgm:cxn modelId="{13CAA250-A0E8-48F2-B2EB-7E081F726031}" type="presOf" srcId="{F04E4D96-0A1C-4122-82F2-4E976B437A44}" destId="{B2CFF2FD-4BDF-4CA5-A11F-8E9F410D1791}" srcOrd="0" destOrd="3" presId="urn:microsoft.com/office/officeart/2005/8/layout/vList2"/>
    <dgm:cxn modelId="{80B115C7-BBFA-470F-AE68-8A0A5BD3CE9F}" srcId="{D84A2EFB-FCB1-491B-8D7C-8FF14D1E7FAD}" destId="{4B892CBD-C313-45B8-8683-CE75335B00DF}" srcOrd="2" destOrd="0" parTransId="{6D06C50F-3486-45F0-80C2-3FBAE01BF567}" sibTransId="{822E5E13-5AA5-453D-A9AB-B579A2240F91}"/>
    <dgm:cxn modelId="{4F229389-340F-48F3-AC67-437B318DFDD6}" type="presOf" srcId="{4B892CBD-C313-45B8-8683-CE75335B00DF}" destId="{B2CFF2FD-4BDF-4CA5-A11F-8E9F410D1791}" srcOrd="0" destOrd="2" presId="urn:microsoft.com/office/officeart/2005/8/layout/vList2"/>
    <dgm:cxn modelId="{26BCA93C-2EF8-451C-BF79-25C24FBB5041}" type="presOf" srcId="{FAB15298-435F-415E-9844-FB5B0416C461}" destId="{B2CFF2FD-4BDF-4CA5-A11F-8E9F410D1791}" srcOrd="0" destOrd="0" presId="urn:microsoft.com/office/officeart/2005/8/layout/vList2"/>
    <dgm:cxn modelId="{18591F0F-D15E-44B2-87BB-8931713D391C}" srcId="{D84A2EFB-FCB1-491B-8D7C-8FF14D1E7FAD}" destId="{F2A9AF80-EA8A-47E7-84E6-B2EC7A57E1AC}" srcOrd="1" destOrd="0" parTransId="{820C3F86-2985-425C-B128-71C0D686F37F}" sibTransId="{43D387C6-6141-4529-AD02-AD726541202C}"/>
    <dgm:cxn modelId="{8E5B6C16-135D-48EE-A668-1C03C67FBE51}" srcId="{D84A2EFB-FCB1-491B-8D7C-8FF14D1E7FAD}" destId="{F04E4D96-0A1C-4122-82F2-4E976B437A44}" srcOrd="3" destOrd="0" parTransId="{5FD47E1E-75AB-4FB5-B61A-35ECD5677FA5}" sibTransId="{CA07348A-3827-4394-8691-3FF53D55DDE0}"/>
    <dgm:cxn modelId="{3A13C6BC-A31A-49BA-BAFC-68B988AB5281}" type="presOf" srcId="{D84A2EFB-FCB1-491B-8D7C-8FF14D1E7FAD}" destId="{958D97EF-B08B-4F33-B7FD-6B9E2D099C7A}" srcOrd="0" destOrd="0" presId="urn:microsoft.com/office/officeart/2005/8/layout/vList2"/>
    <dgm:cxn modelId="{D605319A-AC30-4BDA-8953-5F34B6A011AD}" srcId="{D84A2EFB-FCB1-491B-8D7C-8FF14D1E7FAD}" destId="{57D0E1DD-F3B3-42AE-A8F9-B95D224B3F39}" srcOrd="4" destOrd="0" parTransId="{4E80D734-19EA-41AC-A1BE-7A55FDA15A3A}" sibTransId="{A9929CCF-A817-4AB0-8845-31BF88C45C2C}"/>
    <dgm:cxn modelId="{55CFE458-F844-4CE5-ADAF-955C20B7132C}" type="presOf" srcId="{F2A9AF80-EA8A-47E7-84E6-B2EC7A57E1AC}" destId="{B2CFF2FD-4BDF-4CA5-A11F-8E9F410D1791}" srcOrd="0" destOrd="1" presId="urn:microsoft.com/office/officeart/2005/8/layout/vList2"/>
    <dgm:cxn modelId="{06405AE9-5757-4323-BB6D-FF3E0501D8C1}" type="presOf" srcId="{4AB07F72-2653-48C6-9C75-9A612578E8E0}" destId="{F5524ED5-CDD0-4803-987B-2A2C6829AA1C}" srcOrd="0" destOrd="0" presId="urn:microsoft.com/office/officeart/2005/8/layout/vList2"/>
    <dgm:cxn modelId="{1F12B99B-C193-4098-9576-A8B148B57CBC}" type="presParOf" srcId="{F5524ED5-CDD0-4803-987B-2A2C6829AA1C}" destId="{958D97EF-B08B-4F33-B7FD-6B9E2D099C7A}" srcOrd="0" destOrd="0" presId="urn:microsoft.com/office/officeart/2005/8/layout/vList2"/>
    <dgm:cxn modelId="{E6C7AEA1-33BC-408C-8C6E-C144B3DF556A}" type="presParOf" srcId="{F5524ED5-CDD0-4803-987B-2A2C6829AA1C}" destId="{B2CFF2FD-4BDF-4CA5-A11F-8E9F410D1791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B20E4777-5ADC-4465-A7B6-D4F3AB3986D9}" type="doc">
      <dgm:prSet loTypeId="urn:microsoft.com/office/officeart/2008/layout/LinedList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53F5E7DC-B10D-4868-9462-9E457787FF9B}">
      <dgm:prSet phldrT="[Текст]"/>
      <dgm:spPr/>
      <dgm:t>
        <a:bodyPr/>
        <a:lstStyle/>
        <a:p>
          <a:r>
            <a:rPr lang="ru-RU" b="0" dirty="0" smtClean="0"/>
            <a:t>трудовая деятельность</a:t>
          </a:r>
          <a:endParaRPr lang="ru-RU" b="0" dirty="0"/>
        </a:p>
      </dgm:t>
    </dgm:pt>
    <dgm:pt modelId="{035B449A-9021-41D3-9A5E-6E97946ABBFA}" type="parTrans" cxnId="{60AEDC67-9DD0-4F13-A1E0-D00D6FE4703B}">
      <dgm:prSet/>
      <dgm:spPr/>
      <dgm:t>
        <a:bodyPr/>
        <a:lstStyle/>
        <a:p>
          <a:endParaRPr lang="ru-RU" b="0"/>
        </a:p>
      </dgm:t>
    </dgm:pt>
    <dgm:pt modelId="{FFED1C81-6F41-4E8F-ABAF-45760C463C48}" type="sibTrans" cxnId="{60AEDC67-9DD0-4F13-A1E0-D00D6FE4703B}">
      <dgm:prSet/>
      <dgm:spPr/>
      <dgm:t>
        <a:bodyPr/>
        <a:lstStyle/>
        <a:p>
          <a:endParaRPr lang="ru-RU" b="0"/>
        </a:p>
      </dgm:t>
    </dgm:pt>
    <dgm:pt modelId="{5150107E-4262-4598-9D0A-6970FAD136F2}">
      <dgm:prSet phldrT="[Текст]"/>
      <dgm:spPr/>
      <dgm:t>
        <a:bodyPr/>
        <a:lstStyle/>
        <a:p>
          <a:r>
            <a:rPr lang="ru-RU" b="0" dirty="0" smtClean="0"/>
            <a:t>периоды работы по трудовому договору, </a:t>
          </a:r>
          <a:endParaRPr lang="ru-RU" b="0" dirty="0"/>
        </a:p>
      </dgm:t>
    </dgm:pt>
    <dgm:pt modelId="{A15ACD18-C421-436A-80AE-A9F0BE8C474A}" type="parTrans" cxnId="{60F0E532-5CE5-43BC-B0EE-A2B6B1B2975B}">
      <dgm:prSet/>
      <dgm:spPr/>
      <dgm:t>
        <a:bodyPr/>
        <a:lstStyle/>
        <a:p>
          <a:endParaRPr lang="ru-RU" b="0"/>
        </a:p>
      </dgm:t>
    </dgm:pt>
    <dgm:pt modelId="{ADC4BE21-9040-4898-888D-ABE10C103881}" type="sibTrans" cxnId="{60F0E532-5CE5-43BC-B0EE-A2B6B1B2975B}">
      <dgm:prSet/>
      <dgm:spPr/>
      <dgm:t>
        <a:bodyPr/>
        <a:lstStyle/>
        <a:p>
          <a:endParaRPr lang="ru-RU" b="0"/>
        </a:p>
      </dgm:t>
    </dgm:pt>
    <dgm:pt modelId="{AF588D1A-0FD2-46FE-856C-D6740D2EFEA3}">
      <dgm:prSet phldrT="[Текст]"/>
      <dgm:spPr/>
      <dgm:t>
        <a:bodyPr/>
        <a:lstStyle/>
        <a:p>
          <a:r>
            <a:rPr lang="ru-RU" b="0" dirty="0" smtClean="0"/>
            <a:t>периоды замещения государственных и муниципальных должностей, должностей государственной гражданской и муниципальной службы, </a:t>
          </a:r>
          <a:endParaRPr lang="ru-RU" b="0" dirty="0"/>
        </a:p>
      </dgm:t>
    </dgm:pt>
    <dgm:pt modelId="{170BF877-AB0C-487D-B086-0F5AA4F6F3BC}" type="parTrans" cxnId="{A9B3A9DE-EB89-4D6D-A85C-1AC869DF7ED2}">
      <dgm:prSet/>
      <dgm:spPr/>
      <dgm:t>
        <a:bodyPr/>
        <a:lstStyle/>
        <a:p>
          <a:endParaRPr lang="ru-RU" b="0"/>
        </a:p>
      </dgm:t>
    </dgm:pt>
    <dgm:pt modelId="{5D25AD97-BA5F-41EB-94D9-1B5817C9A9B9}" type="sibTrans" cxnId="{A9B3A9DE-EB89-4D6D-A85C-1AC869DF7ED2}">
      <dgm:prSet/>
      <dgm:spPr/>
      <dgm:t>
        <a:bodyPr/>
        <a:lstStyle/>
        <a:p>
          <a:endParaRPr lang="ru-RU" b="0"/>
        </a:p>
      </dgm:t>
    </dgm:pt>
    <dgm:pt modelId="{015C4038-D8CC-4071-81FC-3751BB0118EE}">
      <dgm:prSet phldrT="[Текст]"/>
      <dgm:spPr/>
      <dgm:t>
        <a:bodyPr/>
        <a:lstStyle/>
        <a:p>
          <a:r>
            <a:rPr lang="ru-RU" b="0" dirty="0" smtClean="0"/>
            <a:t>в отношении отдельных категорий зарегистрированных лиц иные периоды профессиональной служебной деятельности</a:t>
          </a:r>
          <a:endParaRPr lang="ru-RU" b="0" dirty="0"/>
        </a:p>
      </dgm:t>
    </dgm:pt>
    <dgm:pt modelId="{B68FF56A-1121-4E03-A8FA-FB2531337387}" type="parTrans" cxnId="{6A63F63B-87B7-46D7-A474-67FD32594B66}">
      <dgm:prSet/>
      <dgm:spPr/>
      <dgm:t>
        <a:bodyPr/>
        <a:lstStyle/>
        <a:p>
          <a:endParaRPr lang="ru-RU" b="0"/>
        </a:p>
      </dgm:t>
    </dgm:pt>
    <dgm:pt modelId="{93D1271D-B9C8-484B-BE6C-A901FC1E5C03}" type="sibTrans" cxnId="{6A63F63B-87B7-46D7-A474-67FD32594B66}">
      <dgm:prSet/>
      <dgm:spPr/>
      <dgm:t>
        <a:bodyPr/>
        <a:lstStyle/>
        <a:p>
          <a:endParaRPr lang="ru-RU" b="0"/>
        </a:p>
      </dgm:t>
    </dgm:pt>
    <dgm:pt modelId="{DEC09926-7DC9-41E7-90DD-21CF3E870F9F}" type="pres">
      <dgm:prSet presAssocID="{B20E4777-5ADC-4465-A7B6-D4F3AB3986D9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DC3E2424-44A7-45AD-8905-F82B60467403}" type="pres">
      <dgm:prSet presAssocID="{53F5E7DC-B10D-4868-9462-9E457787FF9B}" presName="thickLine" presStyleLbl="alignNode1" presStyleIdx="0" presStyleCnt="1"/>
      <dgm:spPr/>
    </dgm:pt>
    <dgm:pt modelId="{9EBE2B10-2271-4909-9E13-BFC93E6CE982}" type="pres">
      <dgm:prSet presAssocID="{53F5E7DC-B10D-4868-9462-9E457787FF9B}" presName="horz1" presStyleCnt="0"/>
      <dgm:spPr/>
    </dgm:pt>
    <dgm:pt modelId="{68F64C82-70EF-42E6-95F0-FEF2CC0910A5}" type="pres">
      <dgm:prSet presAssocID="{53F5E7DC-B10D-4868-9462-9E457787FF9B}" presName="tx1" presStyleLbl="revTx" presStyleIdx="0" presStyleCnt="4" custScaleX="183655"/>
      <dgm:spPr/>
      <dgm:t>
        <a:bodyPr/>
        <a:lstStyle/>
        <a:p>
          <a:endParaRPr lang="ru-RU"/>
        </a:p>
      </dgm:t>
    </dgm:pt>
    <dgm:pt modelId="{11E1464F-00C3-47F1-94DD-3D18AC03DB05}" type="pres">
      <dgm:prSet presAssocID="{53F5E7DC-B10D-4868-9462-9E457787FF9B}" presName="vert1" presStyleCnt="0"/>
      <dgm:spPr/>
    </dgm:pt>
    <dgm:pt modelId="{AB99376A-DA0D-4984-9A08-5F43BF9E1DF3}" type="pres">
      <dgm:prSet presAssocID="{5150107E-4262-4598-9D0A-6970FAD136F2}" presName="vertSpace2a" presStyleCnt="0"/>
      <dgm:spPr/>
    </dgm:pt>
    <dgm:pt modelId="{2F90B047-DFE1-4A7A-A941-D0AF93079A90}" type="pres">
      <dgm:prSet presAssocID="{5150107E-4262-4598-9D0A-6970FAD136F2}" presName="horz2" presStyleCnt="0"/>
      <dgm:spPr/>
    </dgm:pt>
    <dgm:pt modelId="{1D5F0D14-767A-4C15-80AA-65A61982EF5B}" type="pres">
      <dgm:prSet presAssocID="{5150107E-4262-4598-9D0A-6970FAD136F2}" presName="horzSpace2" presStyleCnt="0"/>
      <dgm:spPr/>
    </dgm:pt>
    <dgm:pt modelId="{B2BE5902-2D8A-469C-89F2-F300920986DC}" type="pres">
      <dgm:prSet presAssocID="{5150107E-4262-4598-9D0A-6970FAD136F2}" presName="tx2" presStyleLbl="revTx" presStyleIdx="1" presStyleCnt="4"/>
      <dgm:spPr/>
      <dgm:t>
        <a:bodyPr/>
        <a:lstStyle/>
        <a:p>
          <a:endParaRPr lang="ru-RU"/>
        </a:p>
      </dgm:t>
    </dgm:pt>
    <dgm:pt modelId="{ADF35A7B-B6EE-489D-9064-929950CE4823}" type="pres">
      <dgm:prSet presAssocID="{5150107E-4262-4598-9D0A-6970FAD136F2}" presName="vert2" presStyleCnt="0"/>
      <dgm:spPr/>
    </dgm:pt>
    <dgm:pt modelId="{0C0D5C9B-1276-402B-BE27-84B2DB5E5DEA}" type="pres">
      <dgm:prSet presAssocID="{5150107E-4262-4598-9D0A-6970FAD136F2}" presName="thinLine2b" presStyleLbl="callout" presStyleIdx="0" presStyleCnt="3"/>
      <dgm:spPr/>
    </dgm:pt>
    <dgm:pt modelId="{CFD72A47-35D8-47BE-A10D-D0EF6C67A252}" type="pres">
      <dgm:prSet presAssocID="{5150107E-4262-4598-9D0A-6970FAD136F2}" presName="vertSpace2b" presStyleCnt="0"/>
      <dgm:spPr/>
    </dgm:pt>
    <dgm:pt modelId="{07489535-20AA-4CE4-B31D-0C25152B4ADF}" type="pres">
      <dgm:prSet presAssocID="{AF588D1A-0FD2-46FE-856C-D6740D2EFEA3}" presName="horz2" presStyleCnt="0"/>
      <dgm:spPr/>
    </dgm:pt>
    <dgm:pt modelId="{6EB383F9-9F49-45BC-9A4F-D748B09D12FE}" type="pres">
      <dgm:prSet presAssocID="{AF588D1A-0FD2-46FE-856C-D6740D2EFEA3}" presName="horzSpace2" presStyleCnt="0"/>
      <dgm:spPr/>
    </dgm:pt>
    <dgm:pt modelId="{BC89B2BE-1E61-4951-B649-098B40312F5A}" type="pres">
      <dgm:prSet presAssocID="{AF588D1A-0FD2-46FE-856C-D6740D2EFEA3}" presName="tx2" presStyleLbl="revTx" presStyleIdx="2" presStyleCnt="4"/>
      <dgm:spPr/>
      <dgm:t>
        <a:bodyPr/>
        <a:lstStyle/>
        <a:p>
          <a:endParaRPr lang="ru-RU"/>
        </a:p>
      </dgm:t>
    </dgm:pt>
    <dgm:pt modelId="{A3F4137D-86D7-4170-82D2-1F62EF0B3F9D}" type="pres">
      <dgm:prSet presAssocID="{AF588D1A-0FD2-46FE-856C-D6740D2EFEA3}" presName="vert2" presStyleCnt="0"/>
      <dgm:spPr/>
    </dgm:pt>
    <dgm:pt modelId="{740AA700-FCAA-4716-AA01-6F6AF0CBC98F}" type="pres">
      <dgm:prSet presAssocID="{AF588D1A-0FD2-46FE-856C-D6740D2EFEA3}" presName="thinLine2b" presStyleLbl="callout" presStyleIdx="1" presStyleCnt="3"/>
      <dgm:spPr/>
    </dgm:pt>
    <dgm:pt modelId="{EB43FE19-ECE3-42FC-B9E9-5D8568616953}" type="pres">
      <dgm:prSet presAssocID="{AF588D1A-0FD2-46FE-856C-D6740D2EFEA3}" presName="vertSpace2b" presStyleCnt="0"/>
      <dgm:spPr/>
    </dgm:pt>
    <dgm:pt modelId="{A5A689D4-560B-4751-83D6-C4FCFAF40F93}" type="pres">
      <dgm:prSet presAssocID="{015C4038-D8CC-4071-81FC-3751BB0118EE}" presName="horz2" presStyleCnt="0"/>
      <dgm:spPr/>
    </dgm:pt>
    <dgm:pt modelId="{5E290ACF-5580-485F-A9F5-D8CF0E473873}" type="pres">
      <dgm:prSet presAssocID="{015C4038-D8CC-4071-81FC-3751BB0118EE}" presName="horzSpace2" presStyleCnt="0"/>
      <dgm:spPr/>
    </dgm:pt>
    <dgm:pt modelId="{9B5E31F1-2EFF-4A00-8565-4201F9A3F59A}" type="pres">
      <dgm:prSet presAssocID="{015C4038-D8CC-4071-81FC-3751BB0118EE}" presName="tx2" presStyleLbl="revTx" presStyleIdx="3" presStyleCnt="4"/>
      <dgm:spPr/>
      <dgm:t>
        <a:bodyPr/>
        <a:lstStyle/>
        <a:p>
          <a:endParaRPr lang="ru-RU"/>
        </a:p>
      </dgm:t>
    </dgm:pt>
    <dgm:pt modelId="{296683BA-420C-4296-A270-3844D046C437}" type="pres">
      <dgm:prSet presAssocID="{015C4038-D8CC-4071-81FC-3751BB0118EE}" presName="vert2" presStyleCnt="0"/>
      <dgm:spPr/>
    </dgm:pt>
    <dgm:pt modelId="{F0DF3FCB-ABA8-476C-950D-97C16AB3A5BB}" type="pres">
      <dgm:prSet presAssocID="{015C4038-D8CC-4071-81FC-3751BB0118EE}" presName="thinLine2b" presStyleLbl="callout" presStyleIdx="2" presStyleCnt="3"/>
      <dgm:spPr/>
    </dgm:pt>
    <dgm:pt modelId="{BF2AA078-65F3-41C8-B892-3C445B557806}" type="pres">
      <dgm:prSet presAssocID="{015C4038-D8CC-4071-81FC-3751BB0118EE}" presName="vertSpace2b" presStyleCnt="0"/>
      <dgm:spPr/>
    </dgm:pt>
  </dgm:ptLst>
  <dgm:cxnLst>
    <dgm:cxn modelId="{0C827FB8-B663-481D-939D-1D5C53DC30A9}" type="presOf" srcId="{53F5E7DC-B10D-4868-9462-9E457787FF9B}" destId="{68F64C82-70EF-42E6-95F0-FEF2CC0910A5}" srcOrd="0" destOrd="0" presId="urn:microsoft.com/office/officeart/2008/layout/LinedList"/>
    <dgm:cxn modelId="{AA16DF34-D82D-48DF-931E-FB6AE2795C6F}" type="presOf" srcId="{015C4038-D8CC-4071-81FC-3751BB0118EE}" destId="{9B5E31F1-2EFF-4A00-8565-4201F9A3F59A}" srcOrd="0" destOrd="0" presId="urn:microsoft.com/office/officeart/2008/layout/LinedList"/>
    <dgm:cxn modelId="{9D94B45B-58ED-4109-8DD9-7D47DE9AFD07}" type="presOf" srcId="{AF588D1A-0FD2-46FE-856C-D6740D2EFEA3}" destId="{BC89B2BE-1E61-4951-B649-098B40312F5A}" srcOrd="0" destOrd="0" presId="urn:microsoft.com/office/officeart/2008/layout/LinedList"/>
    <dgm:cxn modelId="{6A63F63B-87B7-46D7-A474-67FD32594B66}" srcId="{53F5E7DC-B10D-4868-9462-9E457787FF9B}" destId="{015C4038-D8CC-4071-81FC-3751BB0118EE}" srcOrd="2" destOrd="0" parTransId="{B68FF56A-1121-4E03-A8FA-FB2531337387}" sibTransId="{93D1271D-B9C8-484B-BE6C-A901FC1E5C03}"/>
    <dgm:cxn modelId="{DFC094D4-3FB5-4136-AED8-4FCEE0DC3547}" type="presOf" srcId="{5150107E-4262-4598-9D0A-6970FAD136F2}" destId="{B2BE5902-2D8A-469C-89F2-F300920986DC}" srcOrd="0" destOrd="0" presId="urn:microsoft.com/office/officeart/2008/layout/LinedList"/>
    <dgm:cxn modelId="{60AEDC67-9DD0-4F13-A1E0-D00D6FE4703B}" srcId="{B20E4777-5ADC-4465-A7B6-D4F3AB3986D9}" destId="{53F5E7DC-B10D-4868-9462-9E457787FF9B}" srcOrd="0" destOrd="0" parTransId="{035B449A-9021-41D3-9A5E-6E97946ABBFA}" sibTransId="{FFED1C81-6F41-4E8F-ABAF-45760C463C48}"/>
    <dgm:cxn modelId="{A9B3A9DE-EB89-4D6D-A85C-1AC869DF7ED2}" srcId="{53F5E7DC-B10D-4868-9462-9E457787FF9B}" destId="{AF588D1A-0FD2-46FE-856C-D6740D2EFEA3}" srcOrd="1" destOrd="0" parTransId="{170BF877-AB0C-487D-B086-0F5AA4F6F3BC}" sibTransId="{5D25AD97-BA5F-41EB-94D9-1B5817C9A9B9}"/>
    <dgm:cxn modelId="{1319E9FD-1DFD-4363-8CCB-8E0848FD7B3A}" type="presOf" srcId="{B20E4777-5ADC-4465-A7B6-D4F3AB3986D9}" destId="{DEC09926-7DC9-41E7-90DD-21CF3E870F9F}" srcOrd="0" destOrd="0" presId="urn:microsoft.com/office/officeart/2008/layout/LinedList"/>
    <dgm:cxn modelId="{60F0E532-5CE5-43BC-B0EE-A2B6B1B2975B}" srcId="{53F5E7DC-B10D-4868-9462-9E457787FF9B}" destId="{5150107E-4262-4598-9D0A-6970FAD136F2}" srcOrd="0" destOrd="0" parTransId="{A15ACD18-C421-436A-80AE-A9F0BE8C474A}" sibTransId="{ADC4BE21-9040-4898-888D-ABE10C103881}"/>
    <dgm:cxn modelId="{93B21041-B5C4-4E21-BB24-540AD2F5D8F7}" type="presParOf" srcId="{DEC09926-7DC9-41E7-90DD-21CF3E870F9F}" destId="{DC3E2424-44A7-45AD-8905-F82B60467403}" srcOrd="0" destOrd="0" presId="urn:microsoft.com/office/officeart/2008/layout/LinedList"/>
    <dgm:cxn modelId="{4C14241D-FABF-442C-8693-EE1629B27913}" type="presParOf" srcId="{DEC09926-7DC9-41E7-90DD-21CF3E870F9F}" destId="{9EBE2B10-2271-4909-9E13-BFC93E6CE982}" srcOrd="1" destOrd="0" presId="urn:microsoft.com/office/officeart/2008/layout/LinedList"/>
    <dgm:cxn modelId="{B74F6CEB-CDAF-48FA-B50D-3B4C01C23E95}" type="presParOf" srcId="{9EBE2B10-2271-4909-9E13-BFC93E6CE982}" destId="{68F64C82-70EF-42E6-95F0-FEF2CC0910A5}" srcOrd="0" destOrd="0" presId="urn:microsoft.com/office/officeart/2008/layout/LinedList"/>
    <dgm:cxn modelId="{A8A6E6C0-776C-4CF2-B1F7-A8F43EA7B925}" type="presParOf" srcId="{9EBE2B10-2271-4909-9E13-BFC93E6CE982}" destId="{11E1464F-00C3-47F1-94DD-3D18AC03DB05}" srcOrd="1" destOrd="0" presId="urn:microsoft.com/office/officeart/2008/layout/LinedList"/>
    <dgm:cxn modelId="{4C3FA65A-3AB9-4123-A0A4-BAF108194097}" type="presParOf" srcId="{11E1464F-00C3-47F1-94DD-3D18AC03DB05}" destId="{AB99376A-DA0D-4984-9A08-5F43BF9E1DF3}" srcOrd="0" destOrd="0" presId="urn:microsoft.com/office/officeart/2008/layout/LinedList"/>
    <dgm:cxn modelId="{9BE9294B-17A8-4CDD-961E-158260957D9D}" type="presParOf" srcId="{11E1464F-00C3-47F1-94DD-3D18AC03DB05}" destId="{2F90B047-DFE1-4A7A-A941-D0AF93079A90}" srcOrd="1" destOrd="0" presId="urn:microsoft.com/office/officeart/2008/layout/LinedList"/>
    <dgm:cxn modelId="{F194D6C3-6624-437E-AE1A-42336954AFA1}" type="presParOf" srcId="{2F90B047-DFE1-4A7A-A941-D0AF93079A90}" destId="{1D5F0D14-767A-4C15-80AA-65A61982EF5B}" srcOrd="0" destOrd="0" presId="urn:microsoft.com/office/officeart/2008/layout/LinedList"/>
    <dgm:cxn modelId="{2C606808-55AA-43CD-AE38-623CFA276E6D}" type="presParOf" srcId="{2F90B047-DFE1-4A7A-A941-D0AF93079A90}" destId="{B2BE5902-2D8A-469C-89F2-F300920986DC}" srcOrd="1" destOrd="0" presId="urn:microsoft.com/office/officeart/2008/layout/LinedList"/>
    <dgm:cxn modelId="{3BE881E5-50F1-4C90-9C73-08A14CD6240E}" type="presParOf" srcId="{2F90B047-DFE1-4A7A-A941-D0AF93079A90}" destId="{ADF35A7B-B6EE-489D-9064-929950CE4823}" srcOrd="2" destOrd="0" presId="urn:microsoft.com/office/officeart/2008/layout/LinedList"/>
    <dgm:cxn modelId="{699B0CAF-5396-4554-9E35-CC51A2A7931D}" type="presParOf" srcId="{11E1464F-00C3-47F1-94DD-3D18AC03DB05}" destId="{0C0D5C9B-1276-402B-BE27-84B2DB5E5DEA}" srcOrd="2" destOrd="0" presId="urn:microsoft.com/office/officeart/2008/layout/LinedList"/>
    <dgm:cxn modelId="{E2BA8DF7-3147-40A3-A642-B0B2195EEBA0}" type="presParOf" srcId="{11E1464F-00C3-47F1-94DD-3D18AC03DB05}" destId="{CFD72A47-35D8-47BE-A10D-D0EF6C67A252}" srcOrd="3" destOrd="0" presId="urn:microsoft.com/office/officeart/2008/layout/LinedList"/>
    <dgm:cxn modelId="{BDB669AE-4BBF-4124-BF97-E06BACA6CC91}" type="presParOf" srcId="{11E1464F-00C3-47F1-94DD-3D18AC03DB05}" destId="{07489535-20AA-4CE4-B31D-0C25152B4ADF}" srcOrd="4" destOrd="0" presId="urn:microsoft.com/office/officeart/2008/layout/LinedList"/>
    <dgm:cxn modelId="{59B5B654-CE29-440F-9931-47865EFD426D}" type="presParOf" srcId="{07489535-20AA-4CE4-B31D-0C25152B4ADF}" destId="{6EB383F9-9F49-45BC-9A4F-D748B09D12FE}" srcOrd="0" destOrd="0" presId="urn:microsoft.com/office/officeart/2008/layout/LinedList"/>
    <dgm:cxn modelId="{8739506E-18CE-41E8-8B8A-9FA54D161F3E}" type="presParOf" srcId="{07489535-20AA-4CE4-B31D-0C25152B4ADF}" destId="{BC89B2BE-1E61-4951-B649-098B40312F5A}" srcOrd="1" destOrd="0" presId="urn:microsoft.com/office/officeart/2008/layout/LinedList"/>
    <dgm:cxn modelId="{44C0E338-1FA7-43D4-91E4-89B3EDEAC30A}" type="presParOf" srcId="{07489535-20AA-4CE4-B31D-0C25152B4ADF}" destId="{A3F4137D-86D7-4170-82D2-1F62EF0B3F9D}" srcOrd="2" destOrd="0" presId="urn:microsoft.com/office/officeart/2008/layout/LinedList"/>
    <dgm:cxn modelId="{E4A1F593-ADA1-4580-8822-C575A0E81027}" type="presParOf" srcId="{11E1464F-00C3-47F1-94DD-3D18AC03DB05}" destId="{740AA700-FCAA-4716-AA01-6F6AF0CBC98F}" srcOrd="5" destOrd="0" presId="urn:microsoft.com/office/officeart/2008/layout/LinedList"/>
    <dgm:cxn modelId="{19D61FA3-61AB-4152-A308-745F983CF194}" type="presParOf" srcId="{11E1464F-00C3-47F1-94DD-3D18AC03DB05}" destId="{EB43FE19-ECE3-42FC-B9E9-5D8568616953}" srcOrd="6" destOrd="0" presId="urn:microsoft.com/office/officeart/2008/layout/LinedList"/>
    <dgm:cxn modelId="{75078A28-8702-4B60-866D-1F2DF23E2F7D}" type="presParOf" srcId="{11E1464F-00C3-47F1-94DD-3D18AC03DB05}" destId="{A5A689D4-560B-4751-83D6-C4FCFAF40F93}" srcOrd="7" destOrd="0" presId="urn:microsoft.com/office/officeart/2008/layout/LinedList"/>
    <dgm:cxn modelId="{8AEEBBD7-49E3-4F1D-920E-82CD81ACA8D2}" type="presParOf" srcId="{A5A689D4-560B-4751-83D6-C4FCFAF40F93}" destId="{5E290ACF-5580-485F-A9F5-D8CF0E473873}" srcOrd="0" destOrd="0" presId="urn:microsoft.com/office/officeart/2008/layout/LinedList"/>
    <dgm:cxn modelId="{00458258-AE99-4D65-943B-0E4F3318858D}" type="presParOf" srcId="{A5A689D4-560B-4751-83D6-C4FCFAF40F93}" destId="{9B5E31F1-2EFF-4A00-8565-4201F9A3F59A}" srcOrd="1" destOrd="0" presId="urn:microsoft.com/office/officeart/2008/layout/LinedList"/>
    <dgm:cxn modelId="{A03013B9-72A2-4A9B-816E-0148E5E7784E}" type="presParOf" srcId="{A5A689D4-560B-4751-83D6-C4FCFAF40F93}" destId="{296683BA-420C-4296-A270-3844D046C437}" srcOrd="2" destOrd="0" presId="urn:microsoft.com/office/officeart/2008/layout/LinedList"/>
    <dgm:cxn modelId="{7FBE7FC0-3DF3-47B0-9541-7840A023971C}" type="presParOf" srcId="{11E1464F-00C3-47F1-94DD-3D18AC03DB05}" destId="{F0DF3FCB-ABA8-476C-950D-97C16AB3A5BB}" srcOrd="8" destOrd="0" presId="urn:microsoft.com/office/officeart/2008/layout/LinedList"/>
    <dgm:cxn modelId="{69E35DA0-3BAF-4C55-BB25-2B93FD56E9AB}" type="presParOf" srcId="{11E1464F-00C3-47F1-94DD-3D18AC03DB05}" destId="{BF2AA078-65F3-41C8-B892-3C445B557806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E1BE1514-BFE9-4793-89B4-E403078778C7}" type="doc">
      <dgm:prSet loTypeId="urn:microsoft.com/office/officeart/2005/8/layout/vList2" loCatId="list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9598A605-86E3-4B6B-BF8E-F590C98FFB85}">
      <dgm:prSet phldrT="[Текст]"/>
      <dgm:spPr/>
      <dgm:t>
        <a:bodyPr/>
        <a:lstStyle/>
        <a:p>
          <a:r>
            <a:rPr lang="ru-RU" smtClean="0"/>
            <a:t>В разделе "Сведения о трудовой деятельности" указываются:</a:t>
          </a:r>
          <a:endParaRPr lang="ru-RU"/>
        </a:p>
      </dgm:t>
    </dgm:pt>
    <dgm:pt modelId="{D54D7ED5-15A5-444C-B1F3-3DAEA182EF4B}" type="parTrans" cxnId="{3494DB83-F21C-4C37-AFF8-CA98958FF528}">
      <dgm:prSet/>
      <dgm:spPr/>
      <dgm:t>
        <a:bodyPr/>
        <a:lstStyle/>
        <a:p>
          <a:endParaRPr lang="ru-RU"/>
        </a:p>
      </dgm:t>
    </dgm:pt>
    <dgm:pt modelId="{1DDD0B35-0232-420D-A222-F2B176CFB6CB}" type="sibTrans" cxnId="{3494DB83-F21C-4C37-AFF8-CA98958FF528}">
      <dgm:prSet/>
      <dgm:spPr/>
      <dgm:t>
        <a:bodyPr/>
        <a:lstStyle/>
        <a:p>
          <a:endParaRPr lang="ru-RU"/>
        </a:p>
      </dgm:t>
    </dgm:pt>
    <dgm:pt modelId="{D709FD59-DE79-45FE-A55E-3DED3EDF1953}">
      <dgm:prSet/>
      <dgm:spPr/>
      <dgm:t>
        <a:bodyPr/>
        <a:lstStyle/>
        <a:p>
          <a:r>
            <a:rPr lang="ru-RU" dirty="0" smtClean="0"/>
            <a:t>1) </a:t>
          </a:r>
          <a:r>
            <a:rPr lang="ru-RU" b="0" dirty="0" smtClean="0"/>
            <a:t>место работы</a:t>
          </a:r>
          <a:endParaRPr lang="ru-RU" b="0" dirty="0"/>
        </a:p>
      </dgm:t>
    </dgm:pt>
    <dgm:pt modelId="{924475CD-B824-4872-83A9-505BD804C6CF}" type="parTrans" cxnId="{73C647C0-224F-4BC4-9360-7EFE1EE89030}">
      <dgm:prSet/>
      <dgm:spPr/>
      <dgm:t>
        <a:bodyPr/>
        <a:lstStyle/>
        <a:p>
          <a:endParaRPr lang="ru-RU"/>
        </a:p>
      </dgm:t>
    </dgm:pt>
    <dgm:pt modelId="{C7D25FCA-1F63-4DE9-BB13-551226685626}" type="sibTrans" cxnId="{73C647C0-224F-4BC4-9360-7EFE1EE89030}">
      <dgm:prSet/>
      <dgm:spPr/>
      <dgm:t>
        <a:bodyPr/>
        <a:lstStyle/>
        <a:p>
          <a:endParaRPr lang="ru-RU"/>
        </a:p>
      </dgm:t>
    </dgm:pt>
    <dgm:pt modelId="{636753B3-4C78-42EF-9289-EC0F3BBA3F93}">
      <dgm:prSet/>
      <dgm:spPr/>
      <dgm:t>
        <a:bodyPr/>
        <a:lstStyle/>
        <a:p>
          <a:r>
            <a:rPr lang="ru-RU" b="0" dirty="0" smtClean="0"/>
            <a:t>2) сведения о выполняемой работе и периодах работы</a:t>
          </a:r>
          <a:endParaRPr lang="ru-RU" b="0" dirty="0"/>
        </a:p>
      </dgm:t>
    </dgm:pt>
    <dgm:pt modelId="{BCFE0A91-598D-4266-BF8B-D1BB4EDBB026}" type="parTrans" cxnId="{55B10322-1A28-407B-A7D2-97D5AB922C0F}">
      <dgm:prSet/>
      <dgm:spPr/>
      <dgm:t>
        <a:bodyPr/>
        <a:lstStyle/>
        <a:p>
          <a:endParaRPr lang="ru-RU"/>
        </a:p>
      </dgm:t>
    </dgm:pt>
    <dgm:pt modelId="{E5CB2CE5-5F99-4CF7-9B2B-BDE5EA3E4FA0}" type="sibTrans" cxnId="{55B10322-1A28-407B-A7D2-97D5AB922C0F}">
      <dgm:prSet/>
      <dgm:spPr/>
      <dgm:t>
        <a:bodyPr/>
        <a:lstStyle/>
        <a:p>
          <a:endParaRPr lang="ru-RU"/>
        </a:p>
      </dgm:t>
    </dgm:pt>
    <dgm:pt modelId="{67C89E21-AED9-4815-8FD2-95321AA9E856}">
      <dgm:prSet/>
      <dgm:spPr/>
      <dgm:t>
        <a:bodyPr/>
        <a:lstStyle/>
        <a:p>
          <a:r>
            <a:rPr lang="ru-RU" b="0" dirty="0" smtClean="0"/>
            <a:t>3) информация о подаче зарегистрированным лицом заявления о продолжении ведения страхователем трудовой книжки в соответствии со статьей 66 Трудового кодекса Российской Федерации либо о предоставлении страхователем ему сведений о трудовой деятельности в соответствии со статьей 66</a:t>
          </a:r>
          <a:r>
            <a:rPr lang="ru-RU" b="0" baseline="30000" dirty="0" smtClean="0"/>
            <a:t>1</a:t>
          </a:r>
          <a:r>
            <a:rPr lang="ru-RU" b="0" dirty="0" smtClean="0"/>
            <a:t> Трудового кодекса Российской Федерации</a:t>
          </a:r>
          <a:endParaRPr lang="ru-RU" b="0" dirty="0"/>
        </a:p>
      </dgm:t>
    </dgm:pt>
    <dgm:pt modelId="{24305A77-EF53-4EDF-9F08-4FBFD2DB8EFA}" type="parTrans" cxnId="{1D55E24C-978C-490A-91C9-601950D80488}">
      <dgm:prSet/>
      <dgm:spPr/>
      <dgm:t>
        <a:bodyPr/>
        <a:lstStyle/>
        <a:p>
          <a:endParaRPr lang="ru-RU"/>
        </a:p>
      </dgm:t>
    </dgm:pt>
    <dgm:pt modelId="{AB80C622-B5DE-425E-AFEA-488EAA2E7ED9}" type="sibTrans" cxnId="{1D55E24C-978C-490A-91C9-601950D80488}">
      <dgm:prSet/>
      <dgm:spPr/>
      <dgm:t>
        <a:bodyPr/>
        <a:lstStyle/>
        <a:p>
          <a:endParaRPr lang="ru-RU"/>
        </a:p>
      </dgm:t>
    </dgm:pt>
    <dgm:pt modelId="{32CF8869-A437-482F-BF1D-15CD4C5D0D15}" type="pres">
      <dgm:prSet presAssocID="{E1BE1514-BFE9-4793-89B4-E403078778C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CA63B05-DE0E-46C8-A86F-C6D06A52EFED}" type="pres">
      <dgm:prSet presAssocID="{9598A605-86E3-4B6B-BF8E-F590C98FFB85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D277A1-B256-4220-9145-8074FECB9823}" type="pres">
      <dgm:prSet presAssocID="{9598A605-86E3-4B6B-BF8E-F590C98FFB85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F61F63B-CF8A-4EC9-8F68-6BDB980EC0B5}" type="presOf" srcId="{67C89E21-AED9-4815-8FD2-95321AA9E856}" destId="{F0D277A1-B256-4220-9145-8074FECB9823}" srcOrd="0" destOrd="2" presId="urn:microsoft.com/office/officeart/2005/8/layout/vList2"/>
    <dgm:cxn modelId="{3494DB83-F21C-4C37-AFF8-CA98958FF528}" srcId="{E1BE1514-BFE9-4793-89B4-E403078778C7}" destId="{9598A605-86E3-4B6B-BF8E-F590C98FFB85}" srcOrd="0" destOrd="0" parTransId="{D54D7ED5-15A5-444C-B1F3-3DAEA182EF4B}" sibTransId="{1DDD0B35-0232-420D-A222-F2B176CFB6CB}"/>
    <dgm:cxn modelId="{32307DAD-93B5-43DB-B479-A084444CFA6A}" type="presOf" srcId="{9598A605-86E3-4B6B-BF8E-F590C98FFB85}" destId="{9CA63B05-DE0E-46C8-A86F-C6D06A52EFED}" srcOrd="0" destOrd="0" presId="urn:microsoft.com/office/officeart/2005/8/layout/vList2"/>
    <dgm:cxn modelId="{73C647C0-224F-4BC4-9360-7EFE1EE89030}" srcId="{9598A605-86E3-4B6B-BF8E-F590C98FFB85}" destId="{D709FD59-DE79-45FE-A55E-3DED3EDF1953}" srcOrd="0" destOrd="0" parTransId="{924475CD-B824-4872-83A9-505BD804C6CF}" sibTransId="{C7D25FCA-1F63-4DE9-BB13-551226685626}"/>
    <dgm:cxn modelId="{131D9867-35BC-4D2C-9A16-6AAC1B97CAD8}" type="presOf" srcId="{D709FD59-DE79-45FE-A55E-3DED3EDF1953}" destId="{F0D277A1-B256-4220-9145-8074FECB9823}" srcOrd="0" destOrd="0" presId="urn:microsoft.com/office/officeart/2005/8/layout/vList2"/>
    <dgm:cxn modelId="{E9BA6B1B-D2FE-4038-96BE-6139F145CC36}" type="presOf" srcId="{636753B3-4C78-42EF-9289-EC0F3BBA3F93}" destId="{F0D277A1-B256-4220-9145-8074FECB9823}" srcOrd="0" destOrd="1" presId="urn:microsoft.com/office/officeart/2005/8/layout/vList2"/>
    <dgm:cxn modelId="{8EA99790-9533-4951-BE45-8B5698D77CF6}" type="presOf" srcId="{E1BE1514-BFE9-4793-89B4-E403078778C7}" destId="{32CF8869-A437-482F-BF1D-15CD4C5D0D15}" srcOrd="0" destOrd="0" presId="urn:microsoft.com/office/officeart/2005/8/layout/vList2"/>
    <dgm:cxn modelId="{55B10322-1A28-407B-A7D2-97D5AB922C0F}" srcId="{9598A605-86E3-4B6B-BF8E-F590C98FFB85}" destId="{636753B3-4C78-42EF-9289-EC0F3BBA3F93}" srcOrd="1" destOrd="0" parTransId="{BCFE0A91-598D-4266-BF8B-D1BB4EDBB026}" sibTransId="{E5CB2CE5-5F99-4CF7-9B2B-BDE5EA3E4FA0}"/>
    <dgm:cxn modelId="{1D55E24C-978C-490A-91C9-601950D80488}" srcId="{9598A605-86E3-4B6B-BF8E-F590C98FFB85}" destId="{67C89E21-AED9-4815-8FD2-95321AA9E856}" srcOrd="2" destOrd="0" parTransId="{24305A77-EF53-4EDF-9F08-4FBFD2DB8EFA}" sibTransId="{AB80C622-B5DE-425E-AFEA-488EAA2E7ED9}"/>
    <dgm:cxn modelId="{9DF385AB-06C5-4273-A94A-F516FE6F7086}" type="presParOf" srcId="{32CF8869-A437-482F-BF1D-15CD4C5D0D15}" destId="{9CA63B05-DE0E-46C8-A86F-C6D06A52EFED}" srcOrd="0" destOrd="0" presId="urn:microsoft.com/office/officeart/2005/8/layout/vList2"/>
    <dgm:cxn modelId="{05A77DDF-F39A-46E4-AEB5-155835A5BA76}" type="presParOf" srcId="{32CF8869-A437-482F-BF1D-15CD4C5D0D15}" destId="{F0D277A1-B256-4220-9145-8074FECB9823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E1BE1514-BFE9-4793-89B4-E403078778C7}" type="doc">
      <dgm:prSet loTypeId="urn:microsoft.com/office/officeart/2008/layout/LinedList" loCatId="list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D709FD59-DE79-45FE-A55E-3DED3EDF1953}">
      <dgm:prSet/>
      <dgm:spPr/>
      <dgm:t>
        <a:bodyPr/>
        <a:lstStyle/>
        <a:p>
          <a:r>
            <a:rPr lang="ru-RU" b="0" dirty="0" smtClean="0"/>
            <a:t>место работы: </a:t>
          </a:r>
          <a:endParaRPr lang="ru-RU" b="0" dirty="0"/>
        </a:p>
      </dgm:t>
    </dgm:pt>
    <dgm:pt modelId="{924475CD-B824-4872-83A9-505BD804C6CF}" type="parTrans" cxnId="{73C647C0-224F-4BC4-9360-7EFE1EE89030}">
      <dgm:prSet/>
      <dgm:spPr/>
      <dgm:t>
        <a:bodyPr/>
        <a:lstStyle/>
        <a:p>
          <a:endParaRPr lang="ru-RU" b="0"/>
        </a:p>
      </dgm:t>
    </dgm:pt>
    <dgm:pt modelId="{C7D25FCA-1F63-4DE9-BB13-551226685626}" type="sibTrans" cxnId="{73C647C0-224F-4BC4-9360-7EFE1EE89030}">
      <dgm:prSet/>
      <dgm:spPr/>
      <dgm:t>
        <a:bodyPr/>
        <a:lstStyle/>
        <a:p>
          <a:endParaRPr lang="ru-RU" b="0"/>
        </a:p>
      </dgm:t>
    </dgm:pt>
    <dgm:pt modelId="{F007E1C7-FB24-49CA-B29A-BF98E4C67292}">
      <dgm:prSet/>
      <dgm:spPr/>
      <dgm:t>
        <a:bodyPr/>
        <a:lstStyle/>
        <a:p>
          <a:r>
            <a:rPr lang="ru-RU" b="0" dirty="0" smtClean="0"/>
            <a:t>наименование страхователя </a:t>
          </a:r>
          <a:endParaRPr lang="ru-RU" b="0" dirty="0"/>
        </a:p>
      </dgm:t>
    </dgm:pt>
    <dgm:pt modelId="{1CAE1068-2CEC-4C77-8CCB-4AD29C625DCD}" type="parTrans" cxnId="{4C0AD9AE-BCE1-4354-9183-5312E9C7D5A2}">
      <dgm:prSet/>
      <dgm:spPr/>
      <dgm:t>
        <a:bodyPr/>
        <a:lstStyle/>
        <a:p>
          <a:endParaRPr lang="ru-RU" b="0"/>
        </a:p>
      </dgm:t>
    </dgm:pt>
    <dgm:pt modelId="{6D67483E-4E34-44C0-9775-910945A4A8A6}" type="sibTrans" cxnId="{4C0AD9AE-BCE1-4354-9183-5312E9C7D5A2}">
      <dgm:prSet/>
      <dgm:spPr/>
      <dgm:t>
        <a:bodyPr/>
        <a:lstStyle/>
        <a:p>
          <a:endParaRPr lang="ru-RU" b="0"/>
        </a:p>
      </dgm:t>
    </dgm:pt>
    <dgm:pt modelId="{CB0935F0-F427-40B4-8707-EA42DE8D7C49}">
      <dgm:prSet/>
      <dgm:spPr/>
      <dgm:t>
        <a:bodyPr/>
        <a:lstStyle/>
        <a:p>
          <a:r>
            <a:rPr lang="ru-RU" b="0" dirty="0" smtClean="0"/>
            <a:t>регистрационный номер страхователя</a:t>
          </a:r>
          <a:endParaRPr lang="ru-RU" b="0" dirty="0"/>
        </a:p>
      </dgm:t>
    </dgm:pt>
    <dgm:pt modelId="{9455C950-C7B2-495F-A02E-E2E449A6B3C3}" type="parTrans" cxnId="{B1D28B06-A50A-4FCE-A5B9-4C0B392FF907}">
      <dgm:prSet/>
      <dgm:spPr/>
      <dgm:t>
        <a:bodyPr/>
        <a:lstStyle/>
        <a:p>
          <a:endParaRPr lang="ru-RU" b="0"/>
        </a:p>
      </dgm:t>
    </dgm:pt>
    <dgm:pt modelId="{85471C18-BCB7-4E54-B84F-BDEEA39FB696}" type="sibTrans" cxnId="{B1D28B06-A50A-4FCE-A5B9-4C0B392FF907}">
      <dgm:prSet/>
      <dgm:spPr/>
      <dgm:t>
        <a:bodyPr/>
        <a:lstStyle/>
        <a:p>
          <a:endParaRPr lang="ru-RU" b="0"/>
        </a:p>
      </dgm:t>
    </dgm:pt>
    <dgm:pt modelId="{E4FD16D5-FEA9-42C2-9D83-F73F8299618A}">
      <dgm:prSet/>
      <dgm:spPr/>
      <dgm:t>
        <a:bodyPr/>
        <a:lstStyle/>
        <a:p>
          <a:r>
            <a:rPr lang="ru-RU" b="0" dirty="0" smtClean="0"/>
            <a:t>сведения об изменении наименования страхователя </a:t>
          </a:r>
          <a:endParaRPr lang="ru-RU" b="0" dirty="0"/>
        </a:p>
      </dgm:t>
    </dgm:pt>
    <dgm:pt modelId="{AED7EC4E-CAFB-416C-A0BB-CA5737FB97E6}" type="parTrans" cxnId="{1ABD8B73-D0D5-4288-B2B2-7C431546B34E}">
      <dgm:prSet/>
      <dgm:spPr/>
      <dgm:t>
        <a:bodyPr/>
        <a:lstStyle/>
        <a:p>
          <a:endParaRPr lang="ru-RU" b="0"/>
        </a:p>
      </dgm:t>
    </dgm:pt>
    <dgm:pt modelId="{D666C43E-7A97-4929-92A7-FE015A2CC308}" type="sibTrans" cxnId="{1ABD8B73-D0D5-4288-B2B2-7C431546B34E}">
      <dgm:prSet/>
      <dgm:spPr/>
      <dgm:t>
        <a:bodyPr/>
        <a:lstStyle/>
        <a:p>
          <a:endParaRPr lang="ru-RU" b="0"/>
        </a:p>
      </dgm:t>
    </dgm:pt>
    <dgm:pt modelId="{B0674EE1-9E9D-438C-BAC1-3C0B8195087F}">
      <dgm:prSet/>
      <dgm:spPr/>
      <dgm:t>
        <a:bodyPr/>
        <a:lstStyle/>
        <a:p>
          <a:r>
            <a:rPr lang="ru-RU" b="0" dirty="0" smtClean="0"/>
            <a:t>основание изменения его наименования (реквизиты приказов (распоряжений), иных решений или документов, подтверждающих изменение наименования страхователя)</a:t>
          </a:r>
          <a:endParaRPr lang="ru-RU" b="0" dirty="0"/>
        </a:p>
      </dgm:t>
    </dgm:pt>
    <dgm:pt modelId="{795EFDB9-5519-4910-82BD-ABD126B25D79}" type="parTrans" cxnId="{DF4BA08F-47B2-466B-BB86-A2599BBB25C5}">
      <dgm:prSet/>
      <dgm:spPr/>
      <dgm:t>
        <a:bodyPr/>
        <a:lstStyle/>
        <a:p>
          <a:endParaRPr lang="ru-RU" b="0"/>
        </a:p>
      </dgm:t>
    </dgm:pt>
    <dgm:pt modelId="{EF3270AE-7E3C-468E-B692-DD5BE6D50E05}" type="sibTrans" cxnId="{DF4BA08F-47B2-466B-BB86-A2599BBB25C5}">
      <dgm:prSet/>
      <dgm:spPr/>
      <dgm:t>
        <a:bodyPr/>
        <a:lstStyle/>
        <a:p>
          <a:endParaRPr lang="ru-RU" b="0"/>
        </a:p>
      </dgm:t>
    </dgm:pt>
    <dgm:pt modelId="{BDD0E461-7B61-43E3-995B-0C1E289EF1C5}" type="pres">
      <dgm:prSet presAssocID="{E1BE1514-BFE9-4793-89B4-E403078778C7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64A5183D-6B09-4EB8-AE63-D8AD5F105786}" type="pres">
      <dgm:prSet presAssocID="{D709FD59-DE79-45FE-A55E-3DED3EDF1953}" presName="thickLine" presStyleLbl="alignNode1" presStyleIdx="0" presStyleCnt="1"/>
      <dgm:spPr/>
    </dgm:pt>
    <dgm:pt modelId="{BCB0A905-745C-4A30-9093-5A9075045780}" type="pres">
      <dgm:prSet presAssocID="{D709FD59-DE79-45FE-A55E-3DED3EDF1953}" presName="horz1" presStyleCnt="0"/>
      <dgm:spPr/>
    </dgm:pt>
    <dgm:pt modelId="{95725791-79F9-4D7F-907D-5F3ECD09BFF5}" type="pres">
      <dgm:prSet presAssocID="{D709FD59-DE79-45FE-A55E-3DED3EDF1953}" presName="tx1" presStyleLbl="revTx" presStyleIdx="0" presStyleCnt="5"/>
      <dgm:spPr/>
      <dgm:t>
        <a:bodyPr/>
        <a:lstStyle/>
        <a:p>
          <a:endParaRPr lang="ru-RU"/>
        </a:p>
      </dgm:t>
    </dgm:pt>
    <dgm:pt modelId="{A9913A93-591A-4943-89B3-02A46F785DF2}" type="pres">
      <dgm:prSet presAssocID="{D709FD59-DE79-45FE-A55E-3DED3EDF1953}" presName="vert1" presStyleCnt="0"/>
      <dgm:spPr/>
    </dgm:pt>
    <dgm:pt modelId="{9FA5E571-0D7F-4CB9-9D39-5BC134F6864E}" type="pres">
      <dgm:prSet presAssocID="{F007E1C7-FB24-49CA-B29A-BF98E4C67292}" presName="vertSpace2a" presStyleCnt="0"/>
      <dgm:spPr/>
    </dgm:pt>
    <dgm:pt modelId="{0F8341FE-2C0F-48C7-8B56-E99F3D9C8750}" type="pres">
      <dgm:prSet presAssocID="{F007E1C7-FB24-49CA-B29A-BF98E4C67292}" presName="horz2" presStyleCnt="0"/>
      <dgm:spPr/>
    </dgm:pt>
    <dgm:pt modelId="{E96B13B6-4E14-478F-BC63-6F8018EF7B36}" type="pres">
      <dgm:prSet presAssocID="{F007E1C7-FB24-49CA-B29A-BF98E4C67292}" presName="horzSpace2" presStyleCnt="0"/>
      <dgm:spPr/>
    </dgm:pt>
    <dgm:pt modelId="{BB10FBF8-1902-4924-B845-69DFE3ABD862}" type="pres">
      <dgm:prSet presAssocID="{F007E1C7-FB24-49CA-B29A-BF98E4C67292}" presName="tx2" presStyleLbl="revTx" presStyleIdx="1" presStyleCnt="5"/>
      <dgm:spPr/>
      <dgm:t>
        <a:bodyPr/>
        <a:lstStyle/>
        <a:p>
          <a:endParaRPr lang="ru-RU"/>
        </a:p>
      </dgm:t>
    </dgm:pt>
    <dgm:pt modelId="{1C878570-EFA9-48FF-849E-77D091F39A60}" type="pres">
      <dgm:prSet presAssocID="{F007E1C7-FB24-49CA-B29A-BF98E4C67292}" presName="vert2" presStyleCnt="0"/>
      <dgm:spPr/>
    </dgm:pt>
    <dgm:pt modelId="{151FE05D-E7A1-424A-8531-2DE7948152CA}" type="pres">
      <dgm:prSet presAssocID="{F007E1C7-FB24-49CA-B29A-BF98E4C67292}" presName="thinLine2b" presStyleLbl="callout" presStyleIdx="0" presStyleCnt="4" custLinFactY="-400000" custLinFactNeighborY="-453278"/>
      <dgm:spPr/>
    </dgm:pt>
    <dgm:pt modelId="{0B518246-2B76-4B02-B921-5D15612403EC}" type="pres">
      <dgm:prSet presAssocID="{F007E1C7-FB24-49CA-B29A-BF98E4C67292}" presName="vertSpace2b" presStyleCnt="0"/>
      <dgm:spPr/>
    </dgm:pt>
    <dgm:pt modelId="{6ED062FA-0D3E-4D20-8FE7-716E2E977390}" type="pres">
      <dgm:prSet presAssocID="{E4FD16D5-FEA9-42C2-9D83-F73F8299618A}" presName="horz2" presStyleCnt="0"/>
      <dgm:spPr/>
    </dgm:pt>
    <dgm:pt modelId="{9ED1CD44-220C-416B-8270-79757FAD0CC9}" type="pres">
      <dgm:prSet presAssocID="{E4FD16D5-FEA9-42C2-9D83-F73F8299618A}" presName="horzSpace2" presStyleCnt="0"/>
      <dgm:spPr/>
    </dgm:pt>
    <dgm:pt modelId="{951CEBD2-56E4-4FD9-8369-6515D196895F}" type="pres">
      <dgm:prSet presAssocID="{E4FD16D5-FEA9-42C2-9D83-F73F8299618A}" presName="tx2" presStyleLbl="revTx" presStyleIdx="2" presStyleCnt="5" custLinFactNeighborX="-646" custLinFactNeighborY="-36078"/>
      <dgm:spPr/>
      <dgm:t>
        <a:bodyPr/>
        <a:lstStyle/>
        <a:p>
          <a:endParaRPr lang="ru-RU"/>
        </a:p>
      </dgm:t>
    </dgm:pt>
    <dgm:pt modelId="{3F849F34-71A9-4724-9A37-EE772FB7C292}" type="pres">
      <dgm:prSet presAssocID="{E4FD16D5-FEA9-42C2-9D83-F73F8299618A}" presName="vert2" presStyleCnt="0"/>
      <dgm:spPr/>
    </dgm:pt>
    <dgm:pt modelId="{93570431-41D1-46E0-86D3-E23C6AFD7D16}" type="pres">
      <dgm:prSet presAssocID="{E4FD16D5-FEA9-42C2-9D83-F73F8299618A}" presName="thinLine2b" presStyleLbl="callout" presStyleIdx="1" presStyleCnt="4" custLinFactY="-600000" custLinFactNeighborX="1478" custLinFactNeighborY="-633304"/>
      <dgm:spPr/>
    </dgm:pt>
    <dgm:pt modelId="{4B3A3DF2-78A6-42D7-86D4-1078A9F77539}" type="pres">
      <dgm:prSet presAssocID="{E4FD16D5-FEA9-42C2-9D83-F73F8299618A}" presName="vertSpace2b" presStyleCnt="0"/>
      <dgm:spPr/>
    </dgm:pt>
    <dgm:pt modelId="{A1FC73D1-ED09-4F3D-AA32-6BB0B45A36CC}" type="pres">
      <dgm:prSet presAssocID="{B0674EE1-9E9D-438C-BAC1-3C0B8195087F}" presName="horz2" presStyleCnt="0"/>
      <dgm:spPr/>
    </dgm:pt>
    <dgm:pt modelId="{B27A1AF8-B767-4417-A52C-5D2FA38CA011}" type="pres">
      <dgm:prSet presAssocID="{B0674EE1-9E9D-438C-BAC1-3C0B8195087F}" presName="horzSpace2" presStyleCnt="0"/>
      <dgm:spPr/>
    </dgm:pt>
    <dgm:pt modelId="{F2745C93-4868-4C1A-8913-20B9931D393B}" type="pres">
      <dgm:prSet presAssocID="{B0674EE1-9E9D-438C-BAC1-3C0B8195087F}" presName="tx2" presStyleLbl="revTx" presStyleIdx="3" presStyleCnt="5" custScaleY="159432"/>
      <dgm:spPr/>
      <dgm:t>
        <a:bodyPr/>
        <a:lstStyle/>
        <a:p>
          <a:endParaRPr lang="ru-RU"/>
        </a:p>
      </dgm:t>
    </dgm:pt>
    <dgm:pt modelId="{72E69E34-6DDA-40E5-8441-88A520755C6C}" type="pres">
      <dgm:prSet presAssocID="{B0674EE1-9E9D-438C-BAC1-3C0B8195087F}" presName="vert2" presStyleCnt="0"/>
      <dgm:spPr/>
    </dgm:pt>
    <dgm:pt modelId="{562DF302-E69D-404F-9E5A-97E0312FE034}" type="pres">
      <dgm:prSet presAssocID="{B0674EE1-9E9D-438C-BAC1-3C0B8195087F}" presName="thinLine2b" presStyleLbl="callout" presStyleIdx="2" presStyleCnt="4" custLinFactY="167511" custLinFactNeighborX="211" custLinFactNeighborY="200000"/>
      <dgm:spPr/>
    </dgm:pt>
    <dgm:pt modelId="{32D034EC-3176-4B41-B49F-B23B337D42CA}" type="pres">
      <dgm:prSet presAssocID="{B0674EE1-9E9D-438C-BAC1-3C0B8195087F}" presName="vertSpace2b" presStyleCnt="0"/>
      <dgm:spPr/>
    </dgm:pt>
    <dgm:pt modelId="{ED88A67D-5BB4-4502-9A18-760249C1CCEC}" type="pres">
      <dgm:prSet presAssocID="{CB0935F0-F427-40B4-8707-EA42DE8D7C49}" presName="horz2" presStyleCnt="0"/>
      <dgm:spPr/>
    </dgm:pt>
    <dgm:pt modelId="{932C6606-5303-4E69-AAD8-2909D605B451}" type="pres">
      <dgm:prSet presAssocID="{CB0935F0-F427-40B4-8707-EA42DE8D7C49}" presName="horzSpace2" presStyleCnt="0"/>
      <dgm:spPr/>
    </dgm:pt>
    <dgm:pt modelId="{9C039068-F10D-478F-88B3-AC58D1DA2995}" type="pres">
      <dgm:prSet presAssocID="{CB0935F0-F427-40B4-8707-EA42DE8D7C49}" presName="tx2" presStyleLbl="revTx" presStyleIdx="4" presStyleCnt="5"/>
      <dgm:spPr/>
      <dgm:t>
        <a:bodyPr/>
        <a:lstStyle/>
        <a:p>
          <a:endParaRPr lang="ru-RU"/>
        </a:p>
      </dgm:t>
    </dgm:pt>
    <dgm:pt modelId="{AEB7CC3B-EBE8-41F9-8F47-C6753CBB4764}" type="pres">
      <dgm:prSet presAssocID="{CB0935F0-F427-40B4-8707-EA42DE8D7C49}" presName="vert2" presStyleCnt="0"/>
      <dgm:spPr/>
    </dgm:pt>
    <dgm:pt modelId="{11132883-28F7-48C1-AAD9-1D3756A0B743}" type="pres">
      <dgm:prSet presAssocID="{CB0935F0-F427-40B4-8707-EA42DE8D7C49}" presName="thinLine2b" presStyleLbl="callout" presStyleIdx="3" presStyleCnt="4"/>
      <dgm:spPr/>
    </dgm:pt>
    <dgm:pt modelId="{027B1248-4A87-4F5C-B935-33C9E56459E3}" type="pres">
      <dgm:prSet presAssocID="{CB0935F0-F427-40B4-8707-EA42DE8D7C49}" presName="vertSpace2b" presStyleCnt="0"/>
      <dgm:spPr/>
    </dgm:pt>
  </dgm:ptLst>
  <dgm:cxnLst>
    <dgm:cxn modelId="{1159D856-8F61-4AEA-86BA-6DE9FFA711A6}" type="presOf" srcId="{CB0935F0-F427-40B4-8707-EA42DE8D7C49}" destId="{9C039068-F10D-478F-88B3-AC58D1DA2995}" srcOrd="0" destOrd="0" presId="urn:microsoft.com/office/officeart/2008/layout/LinedList"/>
    <dgm:cxn modelId="{73C647C0-224F-4BC4-9360-7EFE1EE89030}" srcId="{E1BE1514-BFE9-4793-89B4-E403078778C7}" destId="{D709FD59-DE79-45FE-A55E-3DED3EDF1953}" srcOrd="0" destOrd="0" parTransId="{924475CD-B824-4872-83A9-505BD804C6CF}" sibTransId="{C7D25FCA-1F63-4DE9-BB13-551226685626}"/>
    <dgm:cxn modelId="{B1D28B06-A50A-4FCE-A5B9-4C0B392FF907}" srcId="{D709FD59-DE79-45FE-A55E-3DED3EDF1953}" destId="{CB0935F0-F427-40B4-8707-EA42DE8D7C49}" srcOrd="3" destOrd="0" parTransId="{9455C950-C7B2-495F-A02E-E2E449A6B3C3}" sibTransId="{85471C18-BCB7-4E54-B84F-BDEEA39FB696}"/>
    <dgm:cxn modelId="{DF4BA08F-47B2-466B-BB86-A2599BBB25C5}" srcId="{D709FD59-DE79-45FE-A55E-3DED3EDF1953}" destId="{B0674EE1-9E9D-438C-BAC1-3C0B8195087F}" srcOrd="2" destOrd="0" parTransId="{795EFDB9-5519-4910-82BD-ABD126B25D79}" sibTransId="{EF3270AE-7E3C-468E-B692-DD5BE6D50E05}"/>
    <dgm:cxn modelId="{5B6A80BF-358E-40BF-AAB0-D60718FBFA69}" type="presOf" srcId="{F007E1C7-FB24-49CA-B29A-BF98E4C67292}" destId="{BB10FBF8-1902-4924-B845-69DFE3ABD862}" srcOrd="0" destOrd="0" presId="urn:microsoft.com/office/officeart/2008/layout/LinedList"/>
    <dgm:cxn modelId="{29CCF51B-3264-40BC-8BF1-67DF30593581}" type="presOf" srcId="{D709FD59-DE79-45FE-A55E-3DED3EDF1953}" destId="{95725791-79F9-4D7F-907D-5F3ECD09BFF5}" srcOrd="0" destOrd="0" presId="urn:microsoft.com/office/officeart/2008/layout/LinedList"/>
    <dgm:cxn modelId="{5AFF0526-03F4-4E90-B04B-F7537C9BDC32}" type="presOf" srcId="{E1BE1514-BFE9-4793-89B4-E403078778C7}" destId="{BDD0E461-7B61-43E3-995B-0C1E289EF1C5}" srcOrd="0" destOrd="0" presId="urn:microsoft.com/office/officeart/2008/layout/LinedList"/>
    <dgm:cxn modelId="{CE1BD2B9-DA2A-4B54-A57B-170BA0C52E63}" type="presOf" srcId="{E4FD16D5-FEA9-42C2-9D83-F73F8299618A}" destId="{951CEBD2-56E4-4FD9-8369-6515D196895F}" srcOrd="0" destOrd="0" presId="urn:microsoft.com/office/officeart/2008/layout/LinedList"/>
    <dgm:cxn modelId="{4C0AD9AE-BCE1-4354-9183-5312E9C7D5A2}" srcId="{D709FD59-DE79-45FE-A55E-3DED3EDF1953}" destId="{F007E1C7-FB24-49CA-B29A-BF98E4C67292}" srcOrd="0" destOrd="0" parTransId="{1CAE1068-2CEC-4C77-8CCB-4AD29C625DCD}" sibTransId="{6D67483E-4E34-44C0-9775-910945A4A8A6}"/>
    <dgm:cxn modelId="{B412FEED-CC17-4086-9571-6C274B9C4190}" type="presOf" srcId="{B0674EE1-9E9D-438C-BAC1-3C0B8195087F}" destId="{F2745C93-4868-4C1A-8913-20B9931D393B}" srcOrd="0" destOrd="0" presId="urn:microsoft.com/office/officeart/2008/layout/LinedList"/>
    <dgm:cxn modelId="{1ABD8B73-D0D5-4288-B2B2-7C431546B34E}" srcId="{D709FD59-DE79-45FE-A55E-3DED3EDF1953}" destId="{E4FD16D5-FEA9-42C2-9D83-F73F8299618A}" srcOrd="1" destOrd="0" parTransId="{AED7EC4E-CAFB-416C-A0BB-CA5737FB97E6}" sibTransId="{D666C43E-7A97-4929-92A7-FE015A2CC308}"/>
    <dgm:cxn modelId="{9105FCCE-C1AB-4923-A9FD-1115DCF372BA}" type="presParOf" srcId="{BDD0E461-7B61-43E3-995B-0C1E289EF1C5}" destId="{64A5183D-6B09-4EB8-AE63-D8AD5F105786}" srcOrd="0" destOrd="0" presId="urn:microsoft.com/office/officeart/2008/layout/LinedList"/>
    <dgm:cxn modelId="{E974913E-637A-405E-A308-3162A63F2333}" type="presParOf" srcId="{BDD0E461-7B61-43E3-995B-0C1E289EF1C5}" destId="{BCB0A905-745C-4A30-9093-5A9075045780}" srcOrd="1" destOrd="0" presId="urn:microsoft.com/office/officeart/2008/layout/LinedList"/>
    <dgm:cxn modelId="{0B331B74-FB7B-4BFD-A105-941F27A36586}" type="presParOf" srcId="{BCB0A905-745C-4A30-9093-5A9075045780}" destId="{95725791-79F9-4D7F-907D-5F3ECD09BFF5}" srcOrd="0" destOrd="0" presId="urn:microsoft.com/office/officeart/2008/layout/LinedList"/>
    <dgm:cxn modelId="{C96F8BE5-F38A-4714-94FB-5DD1DBE48AEC}" type="presParOf" srcId="{BCB0A905-745C-4A30-9093-5A9075045780}" destId="{A9913A93-591A-4943-89B3-02A46F785DF2}" srcOrd="1" destOrd="0" presId="urn:microsoft.com/office/officeart/2008/layout/LinedList"/>
    <dgm:cxn modelId="{898D222F-3DA8-4693-A234-8E876A4C7F04}" type="presParOf" srcId="{A9913A93-591A-4943-89B3-02A46F785DF2}" destId="{9FA5E571-0D7F-4CB9-9D39-5BC134F6864E}" srcOrd="0" destOrd="0" presId="urn:microsoft.com/office/officeart/2008/layout/LinedList"/>
    <dgm:cxn modelId="{7135B96C-6F87-4F62-8DB7-3D2F387C2A48}" type="presParOf" srcId="{A9913A93-591A-4943-89B3-02A46F785DF2}" destId="{0F8341FE-2C0F-48C7-8B56-E99F3D9C8750}" srcOrd="1" destOrd="0" presId="urn:microsoft.com/office/officeart/2008/layout/LinedList"/>
    <dgm:cxn modelId="{2D7B03C4-E980-4C24-8D22-313394E4F73F}" type="presParOf" srcId="{0F8341FE-2C0F-48C7-8B56-E99F3D9C8750}" destId="{E96B13B6-4E14-478F-BC63-6F8018EF7B36}" srcOrd="0" destOrd="0" presId="urn:microsoft.com/office/officeart/2008/layout/LinedList"/>
    <dgm:cxn modelId="{80175B9A-6C3C-458D-8609-5EE585B71506}" type="presParOf" srcId="{0F8341FE-2C0F-48C7-8B56-E99F3D9C8750}" destId="{BB10FBF8-1902-4924-B845-69DFE3ABD862}" srcOrd="1" destOrd="0" presId="urn:microsoft.com/office/officeart/2008/layout/LinedList"/>
    <dgm:cxn modelId="{6B53CAFC-EE15-462C-960C-DDDA0D142C2E}" type="presParOf" srcId="{0F8341FE-2C0F-48C7-8B56-E99F3D9C8750}" destId="{1C878570-EFA9-48FF-849E-77D091F39A60}" srcOrd="2" destOrd="0" presId="urn:microsoft.com/office/officeart/2008/layout/LinedList"/>
    <dgm:cxn modelId="{7FCDE768-3DA1-404B-9F10-9B964A405B65}" type="presParOf" srcId="{A9913A93-591A-4943-89B3-02A46F785DF2}" destId="{151FE05D-E7A1-424A-8531-2DE7948152CA}" srcOrd="2" destOrd="0" presId="urn:microsoft.com/office/officeart/2008/layout/LinedList"/>
    <dgm:cxn modelId="{DD18C873-BC40-4204-A67D-73703B87D0F2}" type="presParOf" srcId="{A9913A93-591A-4943-89B3-02A46F785DF2}" destId="{0B518246-2B76-4B02-B921-5D15612403EC}" srcOrd="3" destOrd="0" presId="urn:microsoft.com/office/officeart/2008/layout/LinedList"/>
    <dgm:cxn modelId="{ADFE03F6-3D8A-4E95-BEE6-28F5AEA74A45}" type="presParOf" srcId="{A9913A93-591A-4943-89B3-02A46F785DF2}" destId="{6ED062FA-0D3E-4D20-8FE7-716E2E977390}" srcOrd="4" destOrd="0" presId="urn:microsoft.com/office/officeart/2008/layout/LinedList"/>
    <dgm:cxn modelId="{07064831-A21D-4DCF-BB93-B3F675E14860}" type="presParOf" srcId="{6ED062FA-0D3E-4D20-8FE7-716E2E977390}" destId="{9ED1CD44-220C-416B-8270-79757FAD0CC9}" srcOrd="0" destOrd="0" presId="urn:microsoft.com/office/officeart/2008/layout/LinedList"/>
    <dgm:cxn modelId="{2737F4D7-5AAB-4287-B4FD-308859449764}" type="presParOf" srcId="{6ED062FA-0D3E-4D20-8FE7-716E2E977390}" destId="{951CEBD2-56E4-4FD9-8369-6515D196895F}" srcOrd="1" destOrd="0" presId="urn:microsoft.com/office/officeart/2008/layout/LinedList"/>
    <dgm:cxn modelId="{6261F92A-FD9D-40B3-B82D-61C3B9E0550D}" type="presParOf" srcId="{6ED062FA-0D3E-4D20-8FE7-716E2E977390}" destId="{3F849F34-71A9-4724-9A37-EE772FB7C292}" srcOrd="2" destOrd="0" presId="urn:microsoft.com/office/officeart/2008/layout/LinedList"/>
    <dgm:cxn modelId="{47918FA6-44DB-4424-8AB0-48E53BB5858F}" type="presParOf" srcId="{A9913A93-591A-4943-89B3-02A46F785DF2}" destId="{93570431-41D1-46E0-86D3-E23C6AFD7D16}" srcOrd="5" destOrd="0" presId="urn:microsoft.com/office/officeart/2008/layout/LinedList"/>
    <dgm:cxn modelId="{09330B01-28E5-4E40-8E2C-E79D341A7B8C}" type="presParOf" srcId="{A9913A93-591A-4943-89B3-02A46F785DF2}" destId="{4B3A3DF2-78A6-42D7-86D4-1078A9F77539}" srcOrd="6" destOrd="0" presId="urn:microsoft.com/office/officeart/2008/layout/LinedList"/>
    <dgm:cxn modelId="{43D18D95-427A-45C8-9858-0706FC1DD9E8}" type="presParOf" srcId="{A9913A93-591A-4943-89B3-02A46F785DF2}" destId="{A1FC73D1-ED09-4F3D-AA32-6BB0B45A36CC}" srcOrd="7" destOrd="0" presId="urn:microsoft.com/office/officeart/2008/layout/LinedList"/>
    <dgm:cxn modelId="{5D54C93B-2B34-4D6E-B92A-15FF203C6373}" type="presParOf" srcId="{A1FC73D1-ED09-4F3D-AA32-6BB0B45A36CC}" destId="{B27A1AF8-B767-4417-A52C-5D2FA38CA011}" srcOrd="0" destOrd="0" presId="urn:microsoft.com/office/officeart/2008/layout/LinedList"/>
    <dgm:cxn modelId="{A323F701-2017-45E4-970E-81A97F108295}" type="presParOf" srcId="{A1FC73D1-ED09-4F3D-AA32-6BB0B45A36CC}" destId="{F2745C93-4868-4C1A-8913-20B9931D393B}" srcOrd="1" destOrd="0" presId="urn:microsoft.com/office/officeart/2008/layout/LinedList"/>
    <dgm:cxn modelId="{F1C4AD95-B13D-4829-B602-9F8E09983FA4}" type="presParOf" srcId="{A1FC73D1-ED09-4F3D-AA32-6BB0B45A36CC}" destId="{72E69E34-6DDA-40E5-8441-88A520755C6C}" srcOrd="2" destOrd="0" presId="urn:microsoft.com/office/officeart/2008/layout/LinedList"/>
    <dgm:cxn modelId="{C475CCCA-640B-41B9-8542-B304EAB6DBDC}" type="presParOf" srcId="{A9913A93-591A-4943-89B3-02A46F785DF2}" destId="{562DF302-E69D-404F-9E5A-97E0312FE034}" srcOrd="8" destOrd="0" presId="urn:microsoft.com/office/officeart/2008/layout/LinedList"/>
    <dgm:cxn modelId="{DD8FABC5-FE04-4FCC-B024-57EB5BEEEBD2}" type="presParOf" srcId="{A9913A93-591A-4943-89B3-02A46F785DF2}" destId="{32D034EC-3176-4B41-B49F-B23B337D42CA}" srcOrd="9" destOrd="0" presId="urn:microsoft.com/office/officeart/2008/layout/LinedList"/>
    <dgm:cxn modelId="{6FBCC9E1-69EB-4EA7-8E3E-AC6A460AD891}" type="presParOf" srcId="{A9913A93-591A-4943-89B3-02A46F785DF2}" destId="{ED88A67D-5BB4-4502-9A18-760249C1CCEC}" srcOrd="10" destOrd="0" presId="urn:microsoft.com/office/officeart/2008/layout/LinedList"/>
    <dgm:cxn modelId="{47DBCBC1-E9C1-4CE2-9615-CBAFA511FDCB}" type="presParOf" srcId="{ED88A67D-5BB4-4502-9A18-760249C1CCEC}" destId="{932C6606-5303-4E69-AAD8-2909D605B451}" srcOrd="0" destOrd="0" presId="urn:microsoft.com/office/officeart/2008/layout/LinedList"/>
    <dgm:cxn modelId="{0633BC09-F9EE-4CF4-AC0E-C0677CF792B8}" type="presParOf" srcId="{ED88A67D-5BB4-4502-9A18-760249C1CCEC}" destId="{9C039068-F10D-478F-88B3-AC58D1DA2995}" srcOrd="1" destOrd="0" presId="urn:microsoft.com/office/officeart/2008/layout/LinedList"/>
    <dgm:cxn modelId="{AC7AA457-64B9-4025-BC06-1FDC62591272}" type="presParOf" srcId="{ED88A67D-5BB4-4502-9A18-760249C1CCEC}" destId="{AEB7CC3B-EBE8-41F9-8F47-C6753CBB4764}" srcOrd="2" destOrd="0" presId="urn:microsoft.com/office/officeart/2008/layout/LinedList"/>
    <dgm:cxn modelId="{6CB2D688-57E0-4F5C-8FEF-90DC15C2C14E}" type="presParOf" srcId="{A9913A93-591A-4943-89B3-02A46F785DF2}" destId="{11132883-28F7-48C1-AAD9-1D3756A0B743}" srcOrd="11" destOrd="0" presId="urn:microsoft.com/office/officeart/2008/layout/LinedList"/>
    <dgm:cxn modelId="{887D7A9E-9545-49C1-AC10-96AA3F9955FD}" type="presParOf" srcId="{A9913A93-591A-4943-89B3-02A46F785DF2}" destId="{027B1248-4A87-4F5C-B935-33C9E56459E3}" srcOrd="12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E1BE1514-BFE9-4793-89B4-E403078778C7}" type="doc">
      <dgm:prSet loTypeId="urn:microsoft.com/office/officeart/2008/layout/LinedList" loCatId="list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36753B3-4C78-42EF-9289-EC0F3BBA3F93}">
      <dgm:prSet/>
      <dgm:spPr/>
      <dgm:t>
        <a:bodyPr/>
        <a:lstStyle/>
        <a:p>
          <a:r>
            <a:rPr lang="ru-RU" b="0" dirty="0" smtClean="0"/>
            <a:t>сведения о выполняемой работе и периодах работы: </a:t>
          </a:r>
          <a:endParaRPr lang="ru-RU" b="0" dirty="0"/>
        </a:p>
      </dgm:t>
    </dgm:pt>
    <dgm:pt modelId="{BCFE0A91-598D-4266-BF8B-D1BB4EDBB026}" type="parTrans" cxnId="{55B10322-1A28-407B-A7D2-97D5AB922C0F}">
      <dgm:prSet/>
      <dgm:spPr/>
      <dgm:t>
        <a:bodyPr/>
        <a:lstStyle/>
        <a:p>
          <a:endParaRPr lang="ru-RU" b="0"/>
        </a:p>
      </dgm:t>
    </dgm:pt>
    <dgm:pt modelId="{E5CB2CE5-5F99-4CF7-9B2B-BDE5EA3E4FA0}" type="sibTrans" cxnId="{55B10322-1A28-407B-A7D2-97D5AB922C0F}">
      <dgm:prSet/>
      <dgm:spPr/>
      <dgm:t>
        <a:bodyPr/>
        <a:lstStyle/>
        <a:p>
          <a:endParaRPr lang="ru-RU" b="0"/>
        </a:p>
      </dgm:t>
    </dgm:pt>
    <dgm:pt modelId="{C1EC28F9-65DE-4F7D-9900-FC9138853FD2}">
      <dgm:prSet/>
      <dgm:spPr/>
      <dgm:t>
        <a:bodyPr/>
        <a:lstStyle/>
        <a:p>
          <a:r>
            <a:rPr lang="ru-RU" b="0" dirty="0" smtClean="0"/>
            <a:t>сведения о приеме на работу с указанием (при наличии) структурного подразделения страхователя, в которое принят работник</a:t>
          </a:r>
          <a:endParaRPr lang="ru-RU" b="0" dirty="0"/>
        </a:p>
      </dgm:t>
    </dgm:pt>
    <dgm:pt modelId="{F6E40905-4C95-423C-BC53-2D3AF4E10E65}" type="parTrans" cxnId="{B55A0003-531C-4E5C-BE58-B05F90C75078}">
      <dgm:prSet/>
      <dgm:spPr/>
      <dgm:t>
        <a:bodyPr/>
        <a:lstStyle/>
        <a:p>
          <a:endParaRPr lang="ru-RU" b="0"/>
        </a:p>
      </dgm:t>
    </dgm:pt>
    <dgm:pt modelId="{7BDB88F8-710B-4342-B29D-0E2AB851C98C}" type="sibTrans" cxnId="{B55A0003-531C-4E5C-BE58-B05F90C75078}">
      <dgm:prSet/>
      <dgm:spPr/>
      <dgm:t>
        <a:bodyPr/>
        <a:lstStyle/>
        <a:p>
          <a:endParaRPr lang="ru-RU" b="0"/>
        </a:p>
      </dgm:t>
    </dgm:pt>
    <dgm:pt modelId="{3BF084DC-00D7-43D8-BC7E-4F428BE5698E}">
      <dgm:prSet/>
      <dgm:spPr/>
      <dgm:t>
        <a:bodyPr/>
        <a:lstStyle/>
        <a:p>
          <a:r>
            <a:rPr lang="ru-RU" b="0" dirty="0" smtClean="0"/>
            <a:t>трудовая функция (работа по должности в соответствии со штатным расписанием, профессии, специальности с указанием квалификации; конкретный вид поручаемой работнику работы)</a:t>
          </a:r>
          <a:endParaRPr lang="ru-RU" b="0" dirty="0"/>
        </a:p>
      </dgm:t>
    </dgm:pt>
    <dgm:pt modelId="{65A11995-E1F7-4622-988D-551B05ED35D8}" type="parTrans" cxnId="{D08827C0-B6C1-47E8-962F-9C73AE39BB8D}">
      <dgm:prSet/>
      <dgm:spPr/>
      <dgm:t>
        <a:bodyPr/>
        <a:lstStyle/>
        <a:p>
          <a:endParaRPr lang="ru-RU" b="0"/>
        </a:p>
      </dgm:t>
    </dgm:pt>
    <dgm:pt modelId="{3E38C0D5-D325-4914-A0C8-3A543B329DA8}" type="sibTrans" cxnId="{D08827C0-B6C1-47E8-962F-9C73AE39BB8D}">
      <dgm:prSet/>
      <dgm:spPr/>
      <dgm:t>
        <a:bodyPr/>
        <a:lstStyle/>
        <a:p>
          <a:endParaRPr lang="ru-RU" b="0"/>
        </a:p>
      </dgm:t>
    </dgm:pt>
    <dgm:pt modelId="{D2A75C94-6473-42A7-8D35-F0E70CC92E47}">
      <dgm:prSet/>
      <dgm:spPr/>
      <dgm:t>
        <a:bodyPr/>
        <a:lstStyle/>
        <a:p>
          <a:r>
            <a:rPr lang="ru-RU" b="0" dirty="0" smtClean="0"/>
            <a:t>сведения о переводах на другую постоянную работу</a:t>
          </a:r>
          <a:endParaRPr lang="ru-RU" b="0" dirty="0"/>
        </a:p>
      </dgm:t>
    </dgm:pt>
    <dgm:pt modelId="{B1352CE1-2846-4EE7-880D-54276432F76D}" type="parTrans" cxnId="{7D07164F-124A-4A08-A601-0AE1351AA3D5}">
      <dgm:prSet/>
      <dgm:spPr/>
      <dgm:t>
        <a:bodyPr/>
        <a:lstStyle/>
        <a:p>
          <a:endParaRPr lang="ru-RU" b="0"/>
        </a:p>
      </dgm:t>
    </dgm:pt>
    <dgm:pt modelId="{9116745A-3BAE-4590-A3F6-B945D7FA8DD2}" type="sibTrans" cxnId="{7D07164F-124A-4A08-A601-0AE1351AA3D5}">
      <dgm:prSet/>
      <dgm:spPr/>
      <dgm:t>
        <a:bodyPr/>
        <a:lstStyle/>
        <a:p>
          <a:endParaRPr lang="ru-RU" b="0"/>
        </a:p>
      </dgm:t>
    </dgm:pt>
    <dgm:pt modelId="{B4D8BA56-7C5B-4017-88BE-D14511634AD1}">
      <dgm:prSet/>
      <dgm:spPr/>
      <dgm:t>
        <a:bodyPr/>
        <a:lstStyle/>
        <a:p>
          <a:r>
            <a:rPr lang="ru-RU" b="0" dirty="0" smtClean="0"/>
            <a:t>сведения об увольнении, основаниях и о причинах прекращения трудовых отношений</a:t>
          </a:r>
          <a:endParaRPr lang="ru-RU" b="0" dirty="0"/>
        </a:p>
      </dgm:t>
    </dgm:pt>
    <dgm:pt modelId="{388D7852-FB7B-48B8-AEF8-4F38AD637B07}" type="parTrans" cxnId="{9D32094A-178E-481E-BE38-EA52C4050CC1}">
      <dgm:prSet/>
      <dgm:spPr/>
      <dgm:t>
        <a:bodyPr/>
        <a:lstStyle/>
        <a:p>
          <a:endParaRPr lang="ru-RU" b="0"/>
        </a:p>
      </dgm:t>
    </dgm:pt>
    <dgm:pt modelId="{45D76D7D-065B-4C6D-B47F-956FDFB83257}" type="sibTrans" cxnId="{9D32094A-178E-481E-BE38-EA52C4050CC1}">
      <dgm:prSet/>
      <dgm:spPr/>
      <dgm:t>
        <a:bodyPr/>
        <a:lstStyle/>
        <a:p>
          <a:endParaRPr lang="ru-RU" b="0"/>
        </a:p>
      </dgm:t>
    </dgm:pt>
    <dgm:pt modelId="{DD45CBD0-578A-4935-9997-B330585D34C0}">
      <dgm:prSet/>
      <dgm:spPr/>
      <dgm:t>
        <a:bodyPr/>
        <a:lstStyle/>
        <a:p>
          <a:r>
            <a:rPr lang="ru-RU" b="0" dirty="0" smtClean="0"/>
            <a:t>реквизиты приказов (распоряжений), иных решений или документов, подтверждающих оформление трудовых отношений</a:t>
          </a:r>
          <a:endParaRPr lang="ru-RU" b="0" dirty="0"/>
        </a:p>
      </dgm:t>
    </dgm:pt>
    <dgm:pt modelId="{9712805D-B474-41CF-8F3D-3E3BD3ABA090}" type="parTrans" cxnId="{C7B3B282-2509-4337-BCEC-8EA6E5C17AA3}">
      <dgm:prSet/>
      <dgm:spPr/>
      <dgm:t>
        <a:bodyPr/>
        <a:lstStyle/>
        <a:p>
          <a:endParaRPr lang="ru-RU" b="0"/>
        </a:p>
      </dgm:t>
    </dgm:pt>
    <dgm:pt modelId="{F0A721A5-37C8-4F4E-B9B2-A37C89EF18A9}" type="sibTrans" cxnId="{C7B3B282-2509-4337-BCEC-8EA6E5C17AA3}">
      <dgm:prSet/>
      <dgm:spPr/>
      <dgm:t>
        <a:bodyPr/>
        <a:lstStyle/>
        <a:p>
          <a:endParaRPr lang="ru-RU" b="0"/>
        </a:p>
      </dgm:t>
    </dgm:pt>
    <dgm:pt modelId="{C0BE5A1A-0CC8-4360-B371-AB591A6B8D05}" type="pres">
      <dgm:prSet presAssocID="{E1BE1514-BFE9-4793-89B4-E403078778C7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A42E3540-C061-49CD-8BE8-A1AF599B572D}" type="pres">
      <dgm:prSet presAssocID="{636753B3-4C78-42EF-9289-EC0F3BBA3F93}" presName="thickLine" presStyleLbl="alignNode1" presStyleIdx="0" presStyleCnt="1"/>
      <dgm:spPr/>
    </dgm:pt>
    <dgm:pt modelId="{6822F2A7-F22B-4389-8DA6-39E42612B7C8}" type="pres">
      <dgm:prSet presAssocID="{636753B3-4C78-42EF-9289-EC0F3BBA3F93}" presName="horz1" presStyleCnt="0"/>
      <dgm:spPr/>
    </dgm:pt>
    <dgm:pt modelId="{5139262F-E71B-4A80-BAF7-E178ED4EDB7D}" type="pres">
      <dgm:prSet presAssocID="{636753B3-4C78-42EF-9289-EC0F3BBA3F93}" presName="tx1" presStyleLbl="revTx" presStyleIdx="0" presStyleCnt="6"/>
      <dgm:spPr/>
      <dgm:t>
        <a:bodyPr/>
        <a:lstStyle/>
        <a:p>
          <a:endParaRPr lang="ru-RU"/>
        </a:p>
      </dgm:t>
    </dgm:pt>
    <dgm:pt modelId="{D6DC5BDC-01BA-442F-B70C-1F83FBA34B8A}" type="pres">
      <dgm:prSet presAssocID="{636753B3-4C78-42EF-9289-EC0F3BBA3F93}" presName="vert1" presStyleCnt="0"/>
      <dgm:spPr/>
    </dgm:pt>
    <dgm:pt modelId="{C0E797F8-0FB6-47EC-8BC2-611CEA7B073B}" type="pres">
      <dgm:prSet presAssocID="{C1EC28F9-65DE-4F7D-9900-FC9138853FD2}" presName="vertSpace2a" presStyleCnt="0"/>
      <dgm:spPr/>
    </dgm:pt>
    <dgm:pt modelId="{E80BC643-7744-45CF-A1D8-E0B9AB74A73A}" type="pres">
      <dgm:prSet presAssocID="{C1EC28F9-65DE-4F7D-9900-FC9138853FD2}" presName="horz2" presStyleCnt="0"/>
      <dgm:spPr/>
    </dgm:pt>
    <dgm:pt modelId="{54819AC7-7884-4ED2-8F3E-ECE8280BDF69}" type="pres">
      <dgm:prSet presAssocID="{C1EC28F9-65DE-4F7D-9900-FC9138853FD2}" presName="horzSpace2" presStyleCnt="0"/>
      <dgm:spPr/>
    </dgm:pt>
    <dgm:pt modelId="{045051AE-BAE2-48CD-9B98-D950F17E6AB2}" type="pres">
      <dgm:prSet presAssocID="{C1EC28F9-65DE-4F7D-9900-FC9138853FD2}" presName="tx2" presStyleLbl="revTx" presStyleIdx="1" presStyleCnt="6"/>
      <dgm:spPr/>
      <dgm:t>
        <a:bodyPr/>
        <a:lstStyle/>
        <a:p>
          <a:endParaRPr lang="ru-RU"/>
        </a:p>
      </dgm:t>
    </dgm:pt>
    <dgm:pt modelId="{9C43A348-EF79-4339-8632-5CCC28318DCE}" type="pres">
      <dgm:prSet presAssocID="{C1EC28F9-65DE-4F7D-9900-FC9138853FD2}" presName="vert2" presStyleCnt="0"/>
      <dgm:spPr/>
    </dgm:pt>
    <dgm:pt modelId="{ED4F1124-1E50-4476-B076-97B646E336CC}" type="pres">
      <dgm:prSet presAssocID="{C1EC28F9-65DE-4F7D-9900-FC9138853FD2}" presName="thinLine2b" presStyleLbl="callout" presStyleIdx="0" presStyleCnt="5"/>
      <dgm:spPr/>
    </dgm:pt>
    <dgm:pt modelId="{88143A11-79C7-48B3-A82E-47D47893741E}" type="pres">
      <dgm:prSet presAssocID="{C1EC28F9-65DE-4F7D-9900-FC9138853FD2}" presName="vertSpace2b" presStyleCnt="0"/>
      <dgm:spPr/>
    </dgm:pt>
    <dgm:pt modelId="{E0C791E5-AC31-4CF5-8441-629584EDA4D0}" type="pres">
      <dgm:prSet presAssocID="{3BF084DC-00D7-43D8-BC7E-4F428BE5698E}" presName="horz2" presStyleCnt="0"/>
      <dgm:spPr/>
    </dgm:pt>
    <dgm:pt modelId="{6FDB2271-A25C-4CD4-88BD-41943F91DD85}" type="pres">
      <dgm:prSet presAssocID="{3BF084DC-00D7-43D8-BC7E-4F428BE5698E}" presName="horzSpace2" presStyleCnt="0"/>
      <dgm:spPr/>
    </dgm:pt>
    <dgm:pt modelId="{BB603711-EFBF-4CC8-BB68-65D75DAF5B85}" type="pres">
      <dgm:prSet presAssocID="{3BF084DC-00D7-43D8-BC7E-4F428BE5698E}" presName="tx2" presStyleLbl="revTx" presStyleIdx="2" presStyleCnt="6"/>
      <dgm:spPr/>
      <dgm:t>
        <a:bodyPr/>
        <a:lstStyle/>
        <a:p>
          <a:endParaRPr lang="ru-RU"/>
        </a:p>
      </dgm:t>
    </dgm:pt>
    <dgm:pt modelId="{82F25EC9-A28B-474F-A45F-463D8362F3C3}" type="pres">
      <dgm:prSet presAssocID="{3BF084DC-00D7-43D8-BC7E-4F428BE5698E}" presName="vert2" presStyleCnt="0"/>
      <dgm:spPr/>
    </dgm:pt>
    <dgm:pt modelId="{71302F16-C26D-472F-A0AD-790218220884}" type="pres">
      <dgm:prSet presAssocID="{3BF084DC-00D7-43D8-BC7E-4F428BE5698E}" presName="thinLine2b" presStyleLbl="callout" presStyleIdx="1" presStyleCnt="5"/>
      <dgm:spPr/>
    </dgm:pt>
    <dgm:pt modelId="{3DE5FD19-F1A9-4299-BC79-8E9E3BA3E39C}" type="pres">
      <dgm:prSet presAssocID="{3BF084DC-00D7-43D8-BC7E-4F428BE5698E}" presName="vertSpace2b" presStyleCnt="0"/>
      <dgm:spPr/>
    </dgm:pt>
    <dgm:pt modelId="{3702556B-CAF2-423E-BE87-0E753B9E9119}" type="pres">
      <dgm:prSet presAssocID="{D2A75C94-6473-42A7-8D35-F0E70CC92E47}" presName="horz2" presStyleCnt="0"/>
      <dgm:spPr/>
    </dgm:pt>
    <dgm:pt modelId="{947152C1-5730-4102-907F-CC50BC438C84}" type="pres">
      <dgm:prSet presAssocID="{D2A75C94-6473-42A7-8D35-F0E70CC92E47}" presName="horzSpace2" presStyleCnt="0"/>
      <dgm:spPr/>
    </dgm:pt>
    <dgm:pt modelId="{DB4CD828-F73B-4C1C-99B3-4175747C0225}" type="pres">
      <dgm:prSet presAssocID="{D2A75C94-6473-42A7-8D35-F0E70CC92E47}" presName="tx2" presStyleLbl="revTx" presStyleIdx="3" presStyleCnt="6"/>
      <dgm:spPr/>
      <dgm:t>
        <a:bodyPr/>
        <a:lstStyle/>
        <a:p>
          <a:endParaRPr lang="ru-RU"/>
        </a:p>
      </dgm:t>
    </dgm:pt>
    <dgm:pt modelId="{AB01629F-61A1-4AAB-A735-0F8F892420E3}" type="pres">
      <dgm:prSet presAssocID="{D2A75C94-6473-42A7-8D35-F0E70CC92E47}" presName="vert2" presStyleCnt="0"/>
      <dgm:spPr/>
    </dgm:pt>
    <dgm:pt modelId="{C4ABC9C7-E0A6-4A1F-A423-FEFCAC17008D}" type="pres">
      <dgm:prSet presAssocID="{D2A75C94-6473-42A7-8D35-F0E70CC92E47}" presName="thinLine2b" presStyleLbl="callout" presStyleIdx="2" presStyleCnt="5"/>
      <dgm:spPr/>
    </dgm:pt>
    <dgm:pt modelId="{8379A360-63B8-4C6C-AA54-ABD02C7FD64B}" type="pres">
      <dgm:prSet presAssocID="{D2A75C94-6473-42A7-8D35-F0E70CC92E47}" presName="vertSpace2b" presStyleCnt="0"/>
      <dgm:spPr/>
    </dgm:pt>
    <dgm:pt modelId="{957D2741-2CB7-46EC-9400-CF915EB0F91C}" type="pres">
      <dgm:prSet presAssocID="{B4D8BA56-7C5B-4017-88BE-D14511634AD1}" presName="horz2" presStyleCnt="0"/>
      <dgm:spPr/>
    </dgm:pt>
    <dgm:pt modelId="{459BF601-A58A-4382-BDA3-905ABA268E21}" type="pres">
      <dgm:prSet presAssocID="{B4D8BA56-7C5B-4017-88BE-D14511634AD1}" presName="horzSpace2" presStyleCnt="0"/>
      <dgm:spPr/>
    </dgm:pt>
    <dgm:pt modelId="{CD170CC7-2B3E-49CE-BBDC-470514EBE7F1}" type="pres">
      <dgm:prSet presAssocID="{B4D8BA56-7C5B-4017-88BE-D14511634AD1}" presName="tx2" presStyleLbl="revTx" presStyleIdx="4" presStyleCnt="6"/>
      <dgm:spPr/>
      <dgm:t>
        <a:bodyPr/>
        <a:lstStyle/>
        <a:p>
          <a:endParaRPr lang="ru-RU"/>
        </a:p>
      </dgm:t>
    </dgm:pt>
    <dgm:pt modelId="{EF2D699D-A66C-4B54-8B81-257930736AD2}" type="pres">
      <dgm:prSet presAssocID="{B4D8BA56-7C5B-4017-88BE-D14511634AD1}" presName="vert2" presStyleCnt="0"/>
      <dgm:spPr/>
    </dgm:pt>
    <dgm:pt modelId="{7385E0A2-94FA-4BC5-A61C-602C8DF6BADF}" type="pres">
      <dgm:prSet presAssocID="{B4D8BA56-7C5B-4017-88BE-D14511634AD1}" presName="thinLine2b" presStyleLbl="callout" presStyleIdx="3" presStyleCnt="5"/>
      <dgm:spPr/>
    </dgm:pt>
    <dgm:pt modelId="{81E4FF78-A44A-46F1-B212-81067DFE04F3}" type="pres">
      <dgm:prSet presAssocID="{B4D8BA56-7C5B-4017-88BE-D14511634AD1}" presName="vertSpace2b" presStyleCnt="0"/>
      <dgm:spPr/>
    </dgm:pt>
    <dgm:pt modelId="{F67C5DB1-98DB-4114-8122-B731C408D9B9}" type="pres">
      <dgm:prSet presAssocID="{DD45CBD0-578A-4935-9997-B330585D34C0}" presName="horz2" presStyleCnt="0"/>
      <dgm:spPr/>
    </dgm:pt>
    <dgm:pt modelId="{042ED655-9277-492D-908B-A39E8FB0B1E3}" type="pres">
      <dgm:prSet presAssocID="{DD45CBD0-578A-4935-9997-B330585D34C0}" presName="horzSpace2" presStyleCnt="0"/>
      <dgm:spPr/>
    </dgm:pt>
    <dgm:pt modelId="{9340E7CD-D3FF-47D0-8CB2-AA5ECCDD7002}" type="pres">
      <dgm:prSet presAssocID="{DD45CBD0-578A-4935-9997-B330585D34C0}" presName="tx2" presStyleLbl="revTx" presStyleIdx="5" presStyleCnt="6"/>
      <dgm:spPr/>
      <dgm:t>
        <a:bodyPr/>
        <a:lstStyle/>
        <a:p>
          <a:endParaRPr lang="ru-RU"/>
        </a:p>
      </dgm:t>
    </dgm:pt>
    <dgm:pt modelId="{0BAB1D06-3920-43E5-8800-A3CBAA1A1A7E}" type="pres">
      <dgm:prSet presAssocID="{DD45CBD0-578A-4935-9997-B330585D34C0}" presName="vert2" presStyleCnt="0"/>
      <dgm:spPr/>
    </dgm:pt>
    <dgm:pt modelId="{078F4EBF-5D1E-4F6C-9204-D99A3F93A837}" type="pres">
      <dgm:prSet presAssocID="{DD45CBD0-578A-4935-9997-B330585D34C0}" presName="thinLine2b" presStyleLbl="callout" presStyleIdx="4" presStyleCnt="5"/>
      <dgm:spPr/>
    </dgm:pt>
    <dgm:pt modelId="{7DB8120F-A940-4B80-8D1B-2F8E2F9DB492}" type="pres">
      <dgm:prSet presAssocID="{DD45CBD0-578A-4935-9997-B330585D34C0}" presName="vertSpace2b" presStyleCnt="0"/>
      <dgm:spPr/>
    </dgm:pt>
  </dgm:ptLst>
  <dgm:cxnLst>
    <dgm:cxn modelId="{782845B6-2188-42BC-9F16-B15883866A5D}" type="presOf" srcId="{636753B3-4C78-42EF-9289-EC0F3BBA3F93}" destId="{5139262F-E71B-4A80-BAF7-E178ED4EDB7D}" srcOrd="0" destOrd="0" presId="urn:microsoft.com/office/officeart/2008/layout/LinedList"/>
    <dgm:cxn modelId="{55B10322-1A28-407B-A7D2-97D5AB922C0F}" srcId="{E1BE1514-BFE9-4793-89B4-E403078778C7}" destId="{636753B3-4C78-42EF-9289-EC0F3BBA3F93}" srcOrd="0" destOrd="0" parTransId="{BCFE0A91-598D-4266-BF8B-D1BB4EDBB026}" sibTransId="{E5CB2CE5-5F99-4CF7-9B2B-BDE5EA3E4FA0}"/>
    <dgm:cxn modelId="{4D76E6EF-7AE3-42E2-AA44-BC3168FC5CE3}" type="presOf" srcId="{D2A75C94-6473-42A7-8D35-F0E70CC92E47}" destId="{DB4CD828-F73B-4C1C-99B3-4175747C0225}" srcOrd="0" destOrd="0" presId="urn:microsoft.com/office/officeart/2008/layout/LinedList"/>
    <dgm:cxn modelId="{B55A0003-531C-4E5C-BE58-B05F90C75078}" srcId="{636753B3-4C78-42EF-9289-EC0F3BBA3F93}" destId="{C1EC28F9-65DE-4F7D-9900-FC9138853FD2}" srcOrd="0" destOrd="0" parTransId="{F6E40905-4C95-423C-BC53-2D3AF4E10E65}" sibTransId="{7BDB88F8-710B-4342-B29D-0E2AB851C98C}"/>
    <dgm:cxn modelId="{EFB1EDAF-3B80-4ECC-B587-685FED6F31D1}" type="presOf" srcId="{3BF084DC-00D7-43D8-BC7E-4F428BE5698E}" destId="{BB603711-EFBF-4CC8-BB68-65D75DAF5B85}" srcOrd="0" destOrd="0" presId="urn:microsoft.com/office/officeart/2008/layout/LinedList"/>
    <dgm:cxn modelId="{C7B3B282-2509-4337-BCEC-8EA6E5C17AA3}" srcId="{636753B3-4C78-42EF-9289-EC0F3BBA3F93}" destId="{DD45CBD0-578A-4935-9997-B330585D34C0}" srcOrd="4" destOrd="0" parTransId="{9712805D-B474-41CF-8F3D-3E3BD3ABA090}" sibTransId="{F0A721A5-37C8-4F4E-B9B2-A37C89EF18A9}"/>
    <dgm:cxn modelId="{344DDA93-2A38-43E4-9245-9C33F844F756}" type="presOf" srcId="{B4D8BA56-7C5B-4017-88BE-D14511634AD1}" destId="{CD170CC7-2B3E-49CE-BBDC-470514EBE7F1}" srcOrd="0" destOrd="0" presId="urn:microsoft.com/office/officeart/2008/layout/LinedList"/>
    <dgm:cxn modelId="{7D07164F-124A-4A08-A601-0AE1351AA3D5}" srcId="{636753B3-4C78-42EF-9289-EC0F3BBA3F93}" destId="{D2A75C94-6473-42A7-8D35-F0E70CC92E47}" srcOrd="2" destOrd="0" parTransId="{B1352CE1-2846-4EE7-880D-54276432F76D}" sibTransId="{9116745A-3BAE-4590-A3F6-B945D7FA8DD2}"/>
    <dgm:cxn modelId="{0A13E9C4-7D82-43BE-9D91-994ABAD69713}" type="presOf" srcId="{E1BE1514-BFE9-4793-89B4-E403078778C7}" destId="{C0BE5A1A-0CC8-4360-B371-AB591A6B8D05}" srcOrd="0" destOrd="0" presId="urn:microsoft.com/office/officeart/2008/layout/LinedList"/>
    <dgm:cxn modelId="{9D32094A-178E-481E-BE38-EA52C4050CC1}" srcId="{636753B3-4C78-42EF-9289-EC0F3BBA3F93}" destId="{B4D8BA56-7C5B-4017-88BE-D14511634AD1}" srcOrd="3" destOrd="0" parTransId="{388D7852-FB7B-48B8-AEF8-4F38AD637B07}" sibTransId="{45D76D7D-065B-4C6D-B47F-956FDFB83257}"/>
    <dgm:cxn modelId="{C7F4C26F-9E72-414D-AC82-86FB7B8BBC0B}" type="presOf" srcId="{DD45CBD0-578A-4935-9997-B330585D34C0}" destId="{9340E7CD-D3FF-47D0-8CB2-AA5ECCDD7002}" srcOrd="0" destOrd="0" presId="urn:microsoft.com/office/officeart/2008/layout/LinedList"/>
    <dgm:cxn modelId="{8E6C471B-ECC9-4A76-AC61-48E9061575A2}" type="presOf" srcId="{C1EC28F9-65DE-4F7D-9900-FC9138853FD2}" destId="{045051AE-BAE2-48CD-9B98-D950F17E6AB2}" srcOrd="0" destOrd="0" presId="urn:microsoft.com/office/officeart/2008/layout/LinedList"/>
    <dgm:cxn modelId="{D08827C0-B6C1-47E8-962F-9C73AE39BB8D}" srcId="{636753B3-4C78-42EF-9289-EC0F3BBA3F93}" destId="{3BF084DC-00D7-43D8-BC7E-4F428BE5698E}" srcOrd="1" destOrd="0" parTransId="{65A11995-E1F7-4622-988D-551B05ED35D8}" sibTransId="{3E38C0D5-D325-4914-A0C8-3A543B329DA8}"/>
    <dgm:cxn modelId="{EB32CE34-1149-4AE4-9D8F-872024CEE49E}" type="presParOf" srcId="{C0BE5A1A-0CC8-4360-B371-AB591A6B8D05}" destId="{A42E3540-C061-49CD-8BE8-A1AF599B572D}" srcOrd="0" destOrd="0" presId="urn:microsoft.com/office/officeart/2008/layout/LinedList"/>
    <dgm:cxn modelId="{2EEA934F-32F2-4FB1-B4D5-81856AF827A6}" type="presParOf" srcId="{C0BE5A1A-0CC8-4360-B371-AB591A6B8D05}" destId="{6822F2A7-F22B-4389-8DA6-39E42612B7C8}" srcOrd="1" destOrd="0" presId="urn:microsoft.com/office/officeart/2008/layout/LinedList"/>
    <dgm:cxn modelId="{278F9810-C128-4A4F-9C9C-DEA7C5981A91}" type="presParOf" srcId="{6822F2A7-F22B-4389-8DA6-39E42612B7C8}" destId="{5139262F-E71B-4A80-BAF7-E178ED4EDB7D}" srcOrd="0" destOrd="0" presId="urn:microsoft.com/office/officeart/2008/layout/LinedList"/>
    <dgm:cxn modelId="{4092CB98-C808-47ED-BE38-BC704871345E}" type="presParOf" srcId="{6822F2A7-F22B-4389-8DA6-39E42612B7C8}" destId="{D6DC5BDC-01BA-442F-B70C-1F83FBA34B8A}" srcOrd="1" destOrd="0" presId="urn:microsoft.com/office/officeart/2008/layout/LinedList"/>
    <dgm:cxn modelId="{65BD5BCB-9B64-496B-B06A-3ED34C1E94D0}" type="presParOf" srcId="{D6DC5BDC-01BA-442F-B70C-1F83FBA34B8A}" destId="{C0E797F8-0FB6-47EC-8BC2-611CEA7B073B}" srcOrd="0" destOrd="0" presId="urn:microsoft.com/office/officeart/2008/layout/LinedList"/>
    <dgm:cxn modelId="{F5C99D60-D285-40C3-BDF1-B1E16595A78E}" type="presParOf" srcId="{D6DC5BDC-01BA-442F-B70C-1F83FBA34B8A}" destId="{E80BC643-7744-45CF-A1D8-E0B9AB74A73A}" srcOrd="1" destOrd="0" presId="urn:microsoft.com/office/officeart/2008/layout/LinedList"/>
    <dgm:cxn modelId="{5A47D034-7051-4ADD-BC5C-4A8D7EB4DBF3}" type="presParOf" srcId="{E80BC643-7744-45CF-A1D8-E0B9AB74A73A}" destId="{54819AC7-7884-4ED2-8F3E-ECE8280BDF69}" srcOrd="0" destOrd="0" presId="urn:microsoft.com/office/officeart/2008/layout/LinedList"/>
    <dgm:cxn modelId="{BAB64CE5-B308-430F-8413-6DD8A58F03F4}" type="presParOf" srcId="{E80BC643-7744-45CF-A1D8-E0B9AB74A73A}" destId="{045051AE-BAE2-48CD-9B98-D950F17E6AB2}" srcOrd="1" destOrd="0" presId="urn:microsoft.com/office/officeart/2008/layout/LinedList"/>
    <dgm:cxn modelId="{B45D0023-182B-446B-B6C9-2402951EED59}" type="presParOf" srcId="{E80BC643-7744-45CF-A1D8-E0B9AB74A73A}" destId="{9C43A348-EF79-4339-8632-5CCC28318DCE}" srcOrd="2" destOrd="0" presId="urn:microsoft.com/office/officeart/2008/layout/LinedList"/>
    <dgm:cxn modelId="{9519A780-62AD-4384-A708-0209D7ABE823}" type="presParOf" srcId="{D6DC5BDC-01BA-442F-B70C-1F83FBA34B8A}" destId="{ED4F1124-1E50-4476-B076-97B646E336CC}" srcOrd="2" destOrd="0" presId="urn:microsoft.com/office/officeart/2008/layout/LinedList"/>
    <dgm:cxn modelId="{4B3CC4E0-D467-4E81-B86D-DD1FB34640D1}" type="presParOf" srcId="{D6DC5BDC-01BA-442F-B70C-1F83FBA34B8A}" destId="{88143A11-79C7-48B3-A82E-47D47893741E}" srcOrd="3" destOrd="0" presId="urn:microsoft.com/office/officeart/2008/layout/LinedList"/>
    <dgm:cxn modelId="{5EF0A914-4AC4-43AC-A95F-7B632E0216F2}" type="presParOf" srcId="{D6DC5BDC-01BA-442F-B70C-1F83FBA34B8A}" destId="{E0C791E5-AC31-4CF5-8441-629584EDA4D0}" srcOrd="4" destOrd="0" presId="urn:microsoft.com/office/officeart/2008/layout/LinedList"/>
    <dgm:cxn modelId="{EA00532A-3A9C-4A2F-BD40-AABB4A231D14}" type="presParOf" srcId="{E0C791E5-AC31-4CF5-8441-629584EDA4D0}" destId="{6FDB2271-A25C-4CD4-88BD-41943F91DD85}" srcOrd="0" destOrd="0" presId="urn:microsoft.com/office/officeart/2008/layout/LinedList"/>
    <dgm:cxn modelId="{3045D59E-055C-4257-87CD-56A6493D7439}" type="presParOf" srcId="{E0C791E5-AC31-4CF5-8441-629584EDA4D0}" destId="{BB603711-EFBF-4CC8-BB68-65D75DAF5B85}" srcOrd="1" destOrd="0" presId="urn:microsoft.com/office/officeart/2008/layout/LinedList"/>
    <dgm:cxn modelId="{E9ABF28E-B26C-427D-9351-64FDF65C4ADB}" type="presParOf" srcId="{E0C791E5-AC31-4CF5-8441-629584EDA4D0}" destId="{82F25EC9-A28B-474F-A45F-463D8362F3C3}" srcOrd="2" destOrd="0" presId="urn:microsoft.com/office/officeart/2008/layout/LinedList"/>
    <dgm:cxn modelId="{751AD607-F88C-4586-A898-498660EC5A30}" type="presParOf" srcId="{D6DC5BDC-01BA-442F-B70C-1F83FBA34B8A}" destId="{71302F16-C26D-472F-A0AD-790218220884}" srcOrd="5" destOrd="0" presId="urn:microsoft.com/office/officeart/2008/layout/LinedList"/>
    <dgm:cxn modelId="{BB495673-D0E5-4E76-9F73-6AD2364D522F}" type="presParOf" srcId="{D6DC5BDC-01BA-442F-B70C-1F83FBA34B8A}" destId="{3DE5FD19-F1A9-4299-BC79-8E9E3BA3E39C}" srcOrd="6" destOrd="0" presId="urn:microsoft.com/office/officeart/2008/layout/LinedList"/>
    <dgm:cxn modelId="{C755E643-C01E-4BF9-A89C-65AEE75117F4}" type="presParOf" srcId="{D6DC5BDC-01BA-442F-B70C-1F83FBA34B8A}" destId="{3702556B-CAF2-423E-BE87-0E753B9E9119}" srcOrd="7" destOrd="0" presId="urn:microsoft.com/office/officeart/2008/layout/LinedList"/>
    <dgm:cxn modelId="{AA5DA8CD-6735-4F4E-B6F9-8F98D3845492}" type="presParOf" srcId="{3702556B-CAF2-423E-BE87-0E753B9E9119}" destId="{947152C1-5730-4102-907F-CC50BC438C84}" srcOrd="0" destOrd="0" presId="urn:microsoft.com/office/officeart/2008/layout/LinedList"/>
    <dgm:cxn modelId="{23AEEFF3-0B92-4E64-B08E-B8348C3AD1E5}" type="presParOf" srcId="{3702556B-CAF2-423E-BE87-0E753B9E9119}" destId="{DB4CD828-F73B-4C1C-99B3-4175747C0225}" srcOrd="1" destOrd="0" presId="urn:microsoft.com/office/officeart/2008/layout/LinedList"/>
    <dgm:cxn modelId="{5EFBCB09-A72A-4B1A-BE27-6F920E085DE0}" type="presParOf" srcId="{3702556B-CAF2-423E-BE87-0E753B9E9119}" destId="{AB01629F-61A1-4AAB-A735-0F8F892420E3}" srcOrd="2" destOrd="0" presId="urn:microsoft.com/office/officeart/2008/layout/LinedList"/>
    <dgm:cxn modelId="{5DB98A49-DA19-42A3-9388-885A55073A1C}" type="presParOf" srcId="{D6DC5BDC-01BA-442F-B70C-1F83FBA34B8A}" destId="{C4ABC9C7-E0A6-4A1F-A423-FEFCAC17008D}" srcOrd="8" destOrd="0" presId="urn:microsoft.com/office/officeart/2008/layout/LinedList"/>
    <dgm:cxn modelId="{20FC0713-8D92-4126-889C-A2E5B9CDC1C8}" type="presParOf" srcId="{D6DC5BDC-01BA-442F-B70C-1F83FBA34B8A}" destId="{8379A360-63B8-4C6C-AA54-ABD02C7FD64B}" srcOrd="9" destOrd="0" presId="urn:microsoft.com/office/officeart/2008/layout/LinedList"/>
    <dgm:cxn modelId="{267317EA-E332-4A6C-B019-74B055E39AD2}" type="presParOf" srcId="{D6DC5BDC-01BA-442F-B70C-1F83FBA34B8A}" destId="{957D2741-2CB7-46EC-9400-CF915EB0F91C}" srcOrd="10" destOrd="0" presId="urn:microsoft.com/office/officeart/2008/layout/LinedList"/>
    <dgm:cxn modelId="{8686A4D2-8607-4B15-952B-B5C2B65B2776}" type="presParOf" srcId="{957D2741-2CB7-46EC-9400-CF915EB0F91C}" destId="{459BF601-A58A-4382-BDA3-905ABA268E21}" srcOrd="0" destOrd="0" presId="urn:microsoft.com/office/officeart/2008/layout/LinedList"/>
    <dgm:cxn modelId="{D868A117-A1B8-4F2E-9BD3-72208543B7CF}" type="presParOf" srcId="{957D2741-2CB7-46EC-9400-CF915EB0F91C}" destId="{CD170CC7-2B3E-49CE-BBDC-470514EBE7F1}" srcOrd="1" destOrd="0" presId="urn:microsoft.com/office/officeart/2008/layout/LinedList"/>
    <dgm:cxn modelId="{7082C59E-B2CA-4643-8335-99D57461C8B3}" type="presParOf" srcId="{957D2741-2CB7-46EC-9400-CF915EB0F91C}" destId="{EF2D699D-A66C-4B54-8B81-257930736AD2}" srcOrd="2" destOrd="0" presId="urn:microsoft.com/office/officeart/2008/layout/LinedList"/>
    <dgm:cxn modelId="{C3DDA20A-5369-4196-84D9-BBD086613F19}" type="presParOf" srcId="{D6DC5BDC-01BA-442F-B70C-1F83FBA34B8A}" destId="{7385E0A2-94FA-4BC5-A61C-602C8DF6BADF}" srcOrd="11" destOrd="0" presId="urn:microsoft.com/office/officeart/2008/layout/LinedList"/>
    <dgm:cxn modelId="{1888B19E-1CC6-4B7E-A81B-B3072A7A1F9B}" type="presParOf" srcId="{D6DC5BDC-01BA-442F-B70C-1F83FBA34B8A}" destId="{81E4FF78-A44A-46F1-B212-81067DFE04F3}" srcOrd="12" destOrd="0" presId="urn:microsoft.com/office/officeart/2008/layout/LinedList"/>
    <dgm:cxn modelId="{9F97B29E-F937-4D91-B484-F98414A555A0}" type="presParOf" srcId="{D6DC5BDC-01BA-442F-B70C-1F83FBA34B8A}" destId="{F67C5DB1-98DB-4114-8122-B731C408D9B9}" srcOrd="13" destOrd="0" presId="urn:microsoft.com/office/officeart/2008/layout/LinedList"/>
    <dgm:cxn modelId="{325B1C24-0D88-4E49-8D68-E2B70417E810}" type="presParOf" srcId="{F67C5DB1-98DB-4114-8122-B731C408D9B9}" destId="{042ED655-9277-492D-908B-A39E8FB0B1E3}" srcOrd="0" destOrd="0" presId="urn:microsoft.com/office/officeart/2008/layout/LinedList"/>
    <dgm:cxn modelId="{368BC9E4-088E-47CB-8780-CA379B32732F}" type="presParOf" srcId="{F67C5DB1-98DB-4114-8122-B731C408D9B9}" destId="{9340E7CD-D3FF-47D0-8CB2-AA5ECCDD7002}" srcOrd="1" destOrd="0" presId="urn:microsoft.com/office/officeart/2008/layout/LinedList"/>
    <dgm:cxn modelId="{4D84ED76-B99B-43CC-9FB2-97B10B8C0015}" type="presParOf" srcId="{F67C5DB1-98DB-4114-8122-B731C408D9B9}" destId="{0BAB1D06-3920-43E5-8800-A3CBAA1A1A7E}" srcOrd="2" destOrd="0" presId="urn:microsoft.com/office/officeart/2008/layout/LinedList"/>
    <dgm:cxn modelId="{BE58BB23-1A88-46D4-A3E4-1A7137FE3E90}" type="presParOf" srcId="{D6DC5BDC-01BA-442F-B70C-1F83FBA34B8A}" destId="{078F4EBF-5D1E-4F6C-9204-D99A3F93A837}" srcOrd="14" destOrd="0" presId="urn:microsoft.com/office/officeart/2008/layout/LinedList"/>
    <dgm:cxn modelId="{9EE049EF-2EC2-4F55-AB0C-0C038F57C015}" type="presParOf" srcId="{D6DC5BDC-01BA-442F-B70C-1F83FBA34B8A}" destId="{7DB8120F-A940-4B80-8D1B-2F8E2F9DB492}" srcOrd="15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E1BE1514-BFE9-4793-89B4-E403078778C7}" type="doc">
      <dgm:prSet loTypeId="urn:microsoft.com/office/officeart/2005/8/layout/hierarchy4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7C89E21-AED9-4815-8FD2-95321AA9E856}">
      <dgm:prSet/>
      <dgm:spPr/>
      <dgm:t>
        <a:bodyPr/>
        <a:lstStyle/>
        <a:p>
          <a:r>
            <a:rPr lang="ru-RU" b="0" dirty="0" smtClean="0"/>
            <a:t>информация о подаче зарегистрированным лицом заявления о продолжении ведения страхователем трудовой книжки</a:t>
          </a:r>
          <a:endParaRPr lang="ru-RU" b="0" dirty="0"/>
        </a:p>
      </dgm:t>
    </dgm:pt>
    <dgm:pt modelId="{24305A77-EF53-4EDF-9F08-4FBFD2DB8EFA}" type="parTrans" cxnId="{1D55E24C-978C-490A-91C9-601950D80488}">
      <dgm:prSet/>
      <dgm:spPr/>
      <dgm:t>
        <a:bodyPr/>
        <a:lstStyle/>
        <a:p>
          <a:endParaRPr lang="ru-RU" b="0"/>
        </a:p>
      </dgm:t>
    </dgm:pt>
    <dgm:pt modelId="{AB80C622-B5DE-425E-AFEA-488EAA2E7ED9}" type="sibTrans" cxnId="{1D55E24C-978C-490A-91C9-601950D80488}">
      <dgm:prSet/>
      <dgm:spPr/>
      <dgm:t>
        <a:bodyPr/>
        <a:lstStyle/>
        <a:p>
          <a:endParaRPr lang="ru-RU" b="0"/>
        </a:p>
      </dgm:t>
    </dgm:pt>
    <dgm:pt modelId="{9FBC1B33-4DE8-4100-B8CE-17E060594F9D}">
      <dgm:prSet/>
      <dgm:spPr/>
      <dgm:t>
        <a:bodyPr/>
        <a:lstStyle/>
        <a:p>
          <a:r>
            <a:rPr lang="ru-RU" b="0" dirty="0" smtClean="0"/>
            <a:t> в соответствии со статьей 66 Трудового кодекса Российской Федерации</a:t>
          </a:r>
          <a:endParaRPr lang="ru-RU" b="0" dirty="0"/>
        </a:p>
      </dgm:t>
    </dgm:pt>
    <dgm:pt modelId="{CC38C106-A70A-47EE-8620-9456D302E297}" type="parTrans" cxnId="{D7C9D6ED-DED9-455A-B252-0F298DB73015}">
      <dgm:prSet/>
      <dgm:spPr/>
      <dgm:t>
        <a:bodyPr/>
        <a:lstStyle/>
        <a:p>
          <a:endParaRPr lang="ru-RU" b="0"/>
        </a:p>
      </dgm:t>
    </dgm:pt>
    <dgm:pt modelId="{5FC82C23-AECE-44FC-9DC8-5EE97763561C}" type="sibTrans" cxnId="{D7C9D6ED-DED9-455A-B252-0F298DB73015}">
      <dgm:prSet/>
      <dgm:spPr/>
      <dgm:t>
        <a:bodyPr/>
        <a:lstStyle/>
        <a:p>
          <a:endParaRPr lang="ru-RU" b="0"/>
        </a:p>
      </dgm:t>
    </dgm:pt>
    <dgm:pt modelId="{4F31A119-0AFE-4E15-8B86-58BE98F22357}">
      <dgm:prSet/>
      <dgm:spPr/>
      <dgm:t>
        <a:bodyPr/>
        <a:lstStyle/>
        <a:p>
          <a:r>
            <a:rPr lang="ru-RU" b="0" dirty="0" smtClean="0"/>
            <a:t>в соответствии со статьей 66</a:t>
          </a:r>
          <a:r>
            <a:rPr lang="ru-RU" b="0" baseline="30000" dirty="0" smtClean="0"/>
            <a:t>1</a:t>
          </a:r>
          <a:r>
            <a:rPr lang="ru-RU" b="0" dirty="0" smtClean="0"/>
            <a:t> Трудового кодекса Российской Федерации</a:t>
          </a:r>
          <a:endParaRPr lang="ru-RU" b="0" dirty="0"/>
        </a:p>
      </dgm:t>
    </dgm:pt>
    <dgm:pt modelId="{83B3816A-6977-42F6-A47D-E13D5A639078}" type="parTrans" cxnId="{C31F9373-362E-4E85-94A9-2BAD5558D846}">
      <dgm:prSet/>
      <dgm:spPr/>
      <dgm:t>
        <a:bodyPr/>
        <a:lstStyle/>
        <a:p>
          <a:endParaRPr lang="ru-RU" b="0"/>
        </a:p>
      </dgm:t>
    </dgm:pt>
    <dgm:pt modelId="{165B6878-7CBB-4AC4-B5F8-4AF546C2A189}" type="sibTrans" cxnId="{C31F9373-362E-4E85-94A9-2BAD5558D846}">
      <dgm:prSet/>
      <dgm:spPr/>
      <dgm:t>
        <a:bodyPr/>
        <a:lstStyle/>
        <a:p>
          <a:endParaRPr lang="ru-RU" b="0"/>
        </a:p>
      </dgm:t>
    </dgm:pt>
    <dgm:pt modelId="{C727DF58-606B-4D61-AE2E-26BC113F814A}">
      <dgm:prSet/>
      <dgm:spPr/>
      <dgm:t>
        <a:bodyPr/>
        <a:lstStyle/>
        <a:p>
          <a:r>
            <a:rPr lang="ru-RU" b="0" dirty="0" smtClean="0"/>
            <a:t>в бумажном виде</a:t>
          </a:r>
          <a:endParaRPr lang="ru-RU" b="0" dirty="0"/>
        </a:p>
      </dgm:t>
    </dgm:pt>
    <dgm:pt modelId="{C0A6E11D-08CF-469B-85D5-0B21C39E6921}" type="parTrans" cxnId="{4B7C9891-839B-4878-9A6E-94E655B59CD0}">
      <dgm:prSet/>
      <dgm:spPr/>
      <dgm:t>
        <a:bodyPr/>
        <a:lstStyle/>
        <a:p>
          <a:endParaRPr lang="ru-RU"/>
        </a:p>
      </dgm:t>
    </dgm:pt>
    <dgm:pt modelId="{3FE0A8D6-F303-40CC-A91B-B9EB7443ACE1}" type="sibTrans" cxnId="{4B7C9891-839B-4878-9A6E-94E655B59CD0}">
      <dgm:prSet/>
      <dgm:spPr/>
      <dgm:t>
        <a:bodyPr/>
        <a:lstStyle/>
        <a:p>
          <a:endParaRPr lang="ru-RU"/>
        </a:p>
      </dgm:t>
    </dgm:pt>
    <dgm:pt modelId="{9A9AF279-9D88-40C0-BCA2-6A219A530D82}">
      <dgm:prSet/>
      <dgm:spPr/>
      <dgm:t>
        <a:bodyPr/>
        <a:lstStyle/>
        <a:p>
          <a:r>
            <a:rPr lang="ru-RU" b="0" dirty="0" smtClean="0"/>
            <a:t>в электронном виде</a:t>
          </a:r>
          <a:endParaRPr lang="ru-RU" b="0" dirty="0"/>
        </a:p>
      </dgm:t>
    </dgm:pt>
    <dgm:pt modelId="{E49C13FD-77C6-4D3A-89AE-4869D5605613}" type="parTrans" cxnId="{571DF158-A9E5-429C-A2C3-09FE2208B57F}">
      <dgm:prSet/>
      <dgm:spPr/>
      <dgm:t>
        <a:bodyPr/>
        <a:lstStyle/>
        <a:p>
          <a:endParaRPr lang="ru-RU"/>
        </a:p>
      </dgm:t>
    </dgm:pt>
    <dgm:pt modelId="{C0BD17D5-929A-45AA-9D22-235F0FC758D1}" type="sibTrans" cxnId="{571DF158-A9E5-429C-A2C3-09FE2208B57F}">
      <dgm:prSet/>
      <dgm:spPr/>
      <dgm:t>
        <a:bodyPr/>
        <a:lstStyle/>
        <a:p>
          <a:endParaRPr lang="ru-RU"/>
        </a:p>
      </dgm:t>
    </dgm:pt>
    <dgm:pt modelId="{A9EF3B50-424A-429A-8A13-CB795C5B5A8F}" type="pres">
      <dgm:prSet presAssocID="{E1BE1514-BFE9-4793-89B4-E403078778C7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2BD293D-044D-4101-AC66-789B03F7EB7B}" type="pres">
      <dgm:prSet presAssocID="{67C89E21-AED9-4815-8FD2-95321AA9E856}" presName="vertOne" presStyleCnt="0"/>
      <dgm:spPr/>
    </dgm:pt>
    <dgm:pt modelId="{692FB976-7B3D-4575-871C-83B318E13E0D}" type="pres">
      <dgm:prSet presAssocID="{67C89E21-AED9-4815-8FD2-95321AA9E856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4828935-898E-4A94-B022-2A5E73D8C8BB}" type="pres">
      <dgm:prSet presAssocID="{67C89E21-AED9-4815-8FD2-95321AA9E856}" presName="parTransOne" presStyleCnt="0"/>
      <dgm:spPr/>
    </dgm:pt>
    <dgm:pt modelId="{10A622A4-32FB-4ECC-A0B4-02E1D8F1FB10}" type="pres">
      <dgm:prSet presAssocID="{67C89E21-AED9-4815-8FD2-95321AA9E856}" presName="horzOne" presStyleCnt="0"/>
      <dgm:spPr/>
    </dgm:pt>
    <dgm:pt modelId="{538012A8-D4ED-45F5-A9C2-8A965885ADF3}" type="pres">
      <dgm:prSet presAssocID="{9FBC1B33-4DE8-4100-B8CE-17E060594F9D}" presName="vertTwo" presStyleCnt="0"/>
      <dgm:spPr/>
    </dgm:pt>
    <dgm:pt modelId="{CBA1CA83-F9FD-4092-8BEA-344A701FF4F3}" type="pres">
      <dgm:prSet presAssocID="{9FBC1B33-4DE8-4100-B8CE-17E060594F9D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94EED1F-1AD4-4ABA-B0C5-E4449E11EA43}" type="pres">
      <dgm:prSet presAssocID="{9FBC1B33-4DE8-4100-B8CE-17E060594F9D}" presName="parTransTwo" presStyleCnt="0"/>
      <dgm:spPr/>
    </dgm:pt>
    <dgm:pt modelId="{FE853148-175E-46BB-B5D5-6B1F97631B0C}" type="pres">
      <dgm:prSet presAssocID="{9FBC1B33-4DE8-4100-B8CE-17E060594F9D}" presName="horzTwo" presStyleCnt="0"/>
      <dgm:spPr/>
    </dgm:pt>
    <dgm:pt modelId="{1D892A62-951C-40D3-8965-65CD9E53FF74}" type="pres">
      <dgm:prSet presAssocID="{C727DF58-606B-4D61-AE2E-26BC113F814A}" presName="vertThree" presStyleCnt="0"/>
      <dgm:spPr/>
    </dgm:pt>
    <dgm:pt modelId="{D5482AE7-F929-4E5C-AE7B-90224B2AD3F9}" type="pres">
      <dgm:prSet presAssocID="{C727DF58-606B-4D61-AE2E-26BC113F814A}" presName="txThree" presStyleLbl="node3" presStyleIdx="0" presStyleCnt="2" custScaleY="6887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D3FD110-78C5-4D4D-9F28-0A8F75B75E2D}" type="pres">
      <dgm:prSet presAssocID="{C727DF58-606B-4D61-AE2E-26BC113F814A}" presName="horzThree" presStyleCnt="0"/>
      <dgm:spPr/>
    </dgm:pt>
    <dgm:pt modelId="{02209AAC-83D1-416C-8156-A9DD61FD33D5}" type="pres">
      <dgm:prSet presAssocID="{5FC82C23-AECE-44FC-9DC8-5EE97763561C}" presName="sibSpaceTwo" presStyleCnt="0"/>
      <dgm:spPr/>
    </dgm:pt>
    <dgm:pt modelId="{8F58D17E-699B-4A0F-9FD7-FF251A75F6EA}" type="pres">
      <dgm:prSet presAssocID="{4F31A119-0AFE-4E15-8B86-58BE98F22357}" presName="vertTwo" presStyleCnt="0"/>
      <dgm:spPr/>
    </dgm:pt>
    <dgm:pt modelId="{48322C49-611D-4CEE-B4EE-E44D5EC9E73F}" type="pres">
      <dgm:prSet presAssocID="{4F31A119-0AFE-4E15-8B86-58BE98F22357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B990BE9-AD0C-4FF8-8B75-19A0F2653C69}" type="pres">
      <dgm:prSet presAssocID="{4F31A119-0AFE-4E15-8B86-58BE98F22357}" presName="parTransTwo" presStyleCnt="0"/>
      <dgm:spPr/>
    </dgm:pt>
    <dgm:pt modelId="{F4ABB8F4-9BF2-4BE8-9E17-CF915D56E8C7}" type="pres">
      <dgm:prSet presAssocID="{4F31A119-0AFE-4E15-8B86-58BE98F22357}" presName="horzTwo" presStyleCnt="0"/>
      <dgm:spPr/>
    </dgm:pt>
    <dgm:pt modelId="{78DB5C1C-4B5C-402A-8866-AE35175F4585}" type="pres">
      <dgm:prSet presAssocID="{9A9AF279-9D88-40C0-BCA2-6A219A530D82}" presName="vertThree" presStyleCnt="0"/>
      <dgm:spPr/>
    </dgm:pt>
    <dgm:pt modelId="{A1B3D9E0-E9F9-4F0B-9B1A-E17B063E74C4}" type="pres">
      <dgm:prSet presAssocID="{9A9AF279-9D88-40C0-BCA2-6A219A530D82}" presName="txThree" presStyleLbl="node3" presStyleIdx="1" presStyleCnt="2" custScaleY="6704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65BE8E8-457C-4B52-8C46-45FC69FEC424}" type="pres">
      <dgm:prSet presAssocID="{9A9AF279-9D88-40C0-BCA2-6A219A530D82}" presName="horzThree" presStyleCnt="0"/>
      <dgm:spPr/>
    </dgm:pt>
  </dgm:ptLst>
  <dgm:cxnLst>
    <dgm:cxn modelId="{8C41B74C-1044-4491-B057-E7CFFF13C99F}" type="presOf" srcId="{4F31A119-0AFE-4E15-8B86-58BE98F22357}" destId="{48322C49-611D-4CEE-B4EE-E44D5EC9E73F}" srcOrd="0" destOrd="0" presId="urn:microsoft.com/office/officeart/2005/8/layout/hierarchy4"/>
    <dgm:cxn modelId="{9BEB5BEB-A738-42BE-B95D-DB318CAF11C3}" type="presOf" srcId="{67C89E21-AED9-4815-8FD2-95321AA9E856}" destId="{692FB976-7B3D-4575-871C-83B318E13E0D}" srcOrd="0" destOrd="0" presId="urn:microsoft.com/office/officeart/2005/8/layout/hierarchy4"/>
    <dgm:cxn modelId="{D7C9D6ED-DED9-455A-B252-0F298DB73015}" srcId="{67C89E21-AED9-4815-8FD2-95321AA9E856}" destId="{9FBC1B33-4DE8-4100-B8CE-17E060594F9D}" srcOrd="0" destOrd="0" parTransId="{CC38C106-A70A-47EE-8620-9456D302E297}" sibTransId="{5FC82C23-AECE-44FC-9DC8-5EE97763561C}"/>
    <dgm:cxn modelId="{571DF158-A9E5-429C-A2C3-09FE2208B57F}" srcId="{4F31A119-0AFE-4E15-8B86-58BE98F22357}" destId="{9A9AF279-9D88-40C0-BCA2-6A219A530D82}" srcOrd="0" destOrd="0" parTransId="{E49C13FD-77C6-4D3A-89AE-4869D5605613}" sibTransId="{C0BD17D5-929A-45AA-9D22-235F0FC758D1}"/>
    <dgm:cxn modelId="{C31F9373-362E-4E85-94A9-2BAD5558D846}" srcId="{67C89E21-AED9-4815-8FD2-95321AA9E856}" destId="{4F31A119-0AFE-4E15-8B86-58BE98F22357}" srcOrd="1" destOrd="0" parTransId="{83B3816A-6977-42F6-A47D-E13D5A639078}" sibTransId="{165B6878-7CBB-4AC4-B5F8-4AF546C2A189}"/>
    <dgm:cxn modelId="{950295D6-8286-401C-A5CF-7D99D9407505}" type="presOf" srcId="{9A9AF279-9D88-40C0-BCA2-6A219A530D82}" destId="{A1B3D9E0-E9F9-4F0B-9B1A-E17B063E74C4}" srcOrd="0" destOrd="0" presId="urn:microsoft.com/office/officeart/2005/8/layout/hierarchy4"/>
    <dgm:cxn modelId="{2C944F23-927E-4B8C-9271-E9F105FF2596}" type="presOf" srcId="{E1BE1514-BFE9-4793-89B4-E403078778C7}" destId="{A9EF3B50-424A-429A-8A13-CB795C5B5A8F}" srcOrd="0" destOrd="0" presId="urn:microsoft.com/office/officeart/2005/8/layout/hierarchy4"/>
    <dgm:cxn modelId="{1D55E24C-978C-490A-91C9-601950D80488}" srcId="{E1BE1514-BFE9-4793-89B4-E403078778C7}" destId="{67C89E21-AED9-4815-8FD2-95321AA9E856}" srcOrd="0" destOrd="0" parTransId="{24305A77-EF53-4EDF-9F08-4FBFD2DB8EFA}" sibTransId="{AB80C622-B5DE-425E-AFEA-488EAA2E7ED9}"/>
    <dgm:cxn modelId="{5B8A6499-2E22-4B8F-9819-35D297C4341A}" type="presOf" srcId="{C727DF58-606B-4D61-AE2E-26BC113F814A}" destId="{D5482AE7-F929-4E5C-AE7B-90224B2AD3F9}" srcOrd="0" destOrd="0" presId="urn:microsoft.com/office/officeart/2005/8/layout/hierarchy4"/>
    <dgm:cxn modelId="{4B7C9891-839B-4878-9A6E-94E655B59CD0}" srcId="{9FBC1B33-4DE8-4100-B8CE-17E060594F9D}" destId="{C727DF58-606B-4D61-AE2E-26BC113F814A}" srcOrd="0" destOrd="0" parTransId="{C0A6E11D-08CF-469B-85D5-0B21C39E6921}" sibTransId="{3FE0A8D6-F303-40CC-A91B-B9EB7443ACE1}"/>
    <dgm:cxn modelId="{49387A7F-F73E-4F31-8615-A534B3627A8C}" type="presOf" srcId="{9FBC1B33-4DE8-4100-B8CE-17E060594F9D}" destId="{CBA1CA83-F9FD-4092-8BEA-344A701FF4F3}" srcOrd="0" destOrd="0" presId="urn:microsoft.com/office/officeart/2005/8/layout/hierarchy4"/>
    <dgm:cxn modelId="{EE2CF050-7207-4515-8ACC-13FA194C448E}" type="presParOf" srcId="{A9EF3B50-424A-429A-8A13-CB795C5B5A8F}" destId="{E2BD293D-044D-4101-AC66-789B03F7EB7B}" srcOrd="0" destOrd="0" presId="urn:microsoft.com/office/officeart/2005/8/layout/hierarchy4"/>
    <dgm:cxn modelId="{16EDD6DA-BDDC-43CD-9AFC-B966C85F8D1A}" type="presParOf" srcId="{E2BD293D-044D-4101-AC66-789B03F7EB7B}" destId="{692FB976-7B3D-4575-871C-83B318E13E0D}" srcOrd="0" destOrd="0" presId="urn:microsoft.com/office/officeart/2005/8/layout/hierarchy4"/>
    <dgm:cxn modelId="{4439E324-E89C-48BB-AC3B-32BB1A625090}" type="presParOf" srcId="{E2BD293D-044D-4101-AC66-789B03F7EB7B}" destId="{14828935-898E-4A94-B022-2A5E73D8C8BB}" srcOrd="1" destOrd="0" presId="urn:microsoft.com/office/officeart/2005/8/layout/hierarchy4"/>
    <dgm:cxn modelId="{415F8271-9265-4C00-AC8B-380595B685DF}" type="presParOf" srcId="{E2BD293D-044D-4101-AC66-789B03F7EB7B}" destId="{10A622A4-32FB-4ECC-A0B4-02E1D8F1FB10}" srcOrd="2" destOrd="0" presId="urn:microsoft.com/office/officeart/2005/8/layout/hierarchy4"/>
    <dgm:cxn modelId="{B14DD265-4BE3-4F07-8EF7-D0B9D06346EA}" type="presParOf" srcId="{10A622A4-32FB-4ECC-A0B4-02E1D8F1FB10}" destId="{538012A8-D4ED-45F5-A9C2-8A965885ADF3}" srcOrd="0" destOrd="0" presId="urn:microsoft.com/office/officeart/2005/8/layout/hierarchy4"/>
    <dgm:cxn modelId="{04EECBEB-F0B4-4388-AA6C-29C1A6310802}" type="presParOf" srcId="{538012A8-D4ED-45F5-A9C2-8A965885ADF3}" destId="{CBA1CA83-F9FD-4092-8BEA-344A701FF4F3}" srcOrd="0" destOrd="0" presId="urn:microsoft.com/office/officeart/2005/8/layout/hierarchy4"/>
    <dgm:cxn modelId="{1AA864C8-5390-49F6-81FA-E3FE50329839}" type="presParOf" srcId="{538012A8-D4ED-45F5-A9C2-8A965885ADF3}" destId="{094EED1F-1AD4-4ABA-B0C5-E4449E11EA43}" srcOrd="1" destOrd="0" presId="urn:microsoft.com/office/officeart/2005/8/layout/hierarchy4"/>
    <dgm:cxn modelId="{070C19A6-A7F1-492A-9566-651E4ABDB2A5}" type="presParOf" srcId="{538012A8-D4ED-45F5-A9C2-8A965885ADF3}" destId="{FE853148-175E-46BB-B5D5-6B1F97631B0C}" srcOrd="2" destOrd="0" presId="urn:microsoft.com/office/officeart/2005/8/layout/hierarchy4"/>
    <dgm:cxn modelId="{06C9345B-4DA4-4F1B-983F-7A02A5CCEE70}" type="presParOf" srcId="{FE853148-175E-46BB-B5D5-6B1F97631B0C}" destId="{1D892A62-951C-40D3-8965-65CD9E53FF74}" srcOrd="0" destOrd="0" presId="urn:microsoft.com/office/officeart/2005/8/layout/hierarchy4"/>
    <dgm:cxn modelId="{A6302BE0-F93C-4D5A-89D0-B238EAF35457}" type="presParOf" srcId="{1D892A62-951C-40D3-8965-65CD9E53FF74}" destId="{D5482AE7-F929-4E5C-AE7B-90224B2AD3F9}" srcOrd="0" destOrd="0" presId="urn:microsoft.com/office/officeart/2005/8/layout/hierarchy4"/>
    <dgm:cxn modelId="{D98B87D2-662D-4276-8C50-1728D7FD2D2A}" type="presParOf" srcId="{1D892A62-951C-40D3-8965-65CD9E53FF74}" destId="{4D3FD110-78C5-4D4D-9F28-0A8F75B75E2D}" srcOrd="1" destOrd="0" presId="urn:microsoft.com/office/officeart/2005/8/layout/hierarchy4"/>
    <dgm:cxn modelId="{FACAC93F-BB4B-4A10-8980-26635032CE14}" type="presParOf" srcId="{10A622A4-32FB-4ECC-A0B4-02E1D8F1FB10}" destId="{02209AAC-83D1-416C-8156-A9DD61FD33D5}" srcOrd="1" destOrd="0" presId="urn:microsoft.com/office/officeart/2005/8/layout/hierarchy4"/>
    <dgm:cxn modelId="{8BA60633-7E82-4948-8A4F-DAFFC5149A42}" type="presParOf" srcId="{10A622A4-32FB-4ECC-A0B4-02E1D8F1FB10}" destId="{8F58D17E-699B-4A0F-9FD7-FF251A75F6EA}" srcOrd="2" destOrd="0" presId="urn:microsoft.com/office/officeart/2005/8/layout/hierarchy4"/>
    <dgm:cxn modelId="{847EE27A-F499-43C7-8AC7-C1D89EB9F946}" type="presParOf" srcId="{8F58D17E-699B-4A0F-9FD7-FF251A75F6EA}" destId="{48322C49-611D-4CEE-B4EE-E44D5EC9E73F}" srcOrd="0" destOrd="0" presId="urn:microsoft.com/office/officeart/2005/8/layout/hierarchy4"/>
    <dgm:cxn modelId="{F2A79506-B6F9-4122-93A0-C5B5AFA613A0}" type="presParOf" srcId="{8F58D17E-699B-4A0F-9FD7-FF251A75F6EA}" destId="{7B990BE9-AD0C-4FF8-8B75-19A0F2653C69}" srcOrd="1" destOrd="0" presId="urn:microsoft.com/office/officeart/2005/8/layout/hierarchy4"/>
    <dgm:cxn modelId="{96A21E76-ECA8-4762-A375-7CACC4DB42E8}" type="presParOf" srcId="{8F58D17E-699B-4A0F-9FD7-FF251A75F6EA}" destId="{F4ABB8F4-9BF2-4BE8-9E17-CF915D56E8C7}" srcOrd="2" destOrd="0" presId="urn:microsoft.com/office/officeart/2005/8/layout/hierarchy4"/>
    <dgm:cxn modelId="{D22C0E6D-A312-4B7B-BC58-679505CF1A8D}" type="presParOf" srcId="{F4ABB8F4-9BF2-4BE8-9E17-CF915D56E8C7}" destId="{78DB5C1C-4B5C-402A-8866-AE35175F4585}" srcOrd="0" destOrd="0" presId="urn:microsoft.com/office/officeart/2005/8/layout/hierarchy4"/>
    <dgm:cxn modelId="{67CCCC96-D4D1-4DB5-BF6B-C02A3C27544E}" type="presParOf" srcId="{78DB5C1C-4B5C-402A-8866-AE35175F4585}" destId="{A1B3D9E0-E9F9-4F0B-9B1A-E17B063E74C4}" srcOrd="0" destOrd="0" presId="urn:microsoft.com/office/officeart/2005/8/layout/hierarchy4"/>
    <dgm:cxn modelId="{809E8022-8AB9-4136-9533-118830FC34B1}" type="presParOf" srcId="{78DB5C1C-4B5C-402A-8866-AE35175F4585}" destId="{765BE8E8-457C-4B52-8C46-45FC69FEC424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5B55005-D249-419A-86A5-C42ABA853DD4}" type="doc">
      <dgm:prSet loTypeId="urn:microsoft.com/office/officeart/2005/8/layout/chevron2" loCatId="list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47724049-A615-474B-AEE6-22C6D0BC56CB}">
      <dgm:prSet phldrT="[Текст]"/>
      <dgm:spPr/>
      <dgm:t>
        <a:bodyPr/>
        <a:lstStyle/>
        <a:p>
          <a:r>
            <a:rPr lang="ru-RU" dirty="0" smtClean="0"/>
            <a:t>1. </a:t>
          </a:r>
          <a:endParaRPr lang="ru-RU" dirty="0"/>
        </a:p>
      </dgm:t>
    </dgm:pt>
    <dgm:pt modelId="{0D121AB7-EC27-4F93-AF59-8B99EB7510E5}" type="parTrans" cxnId="{7421CA1D-86CC-4A6B-AA28-1431687F8291}">
      <dgm:prSet/>
      <dgm:spPr/>
      <dgm:t>
        <a:bodyPr/>
        <a:lstStyle/>
        <a:p>
          <a:endParaRPr lang="ru-RU"/>
        </a:p>
      </dgm:t>
    </dgm:pt>
    <dgm:pt modelId="{AC27FFDE-EA73-4BA3-9F74-4615A18026EA}" type="sibTrans" cxnId="{7421CA1D-86CC-4A6B-AA28-1431687F8291}">
      <dgm:prSet/>
      <dgm:spPr/>
      <dgm:t>
        <a:bodyPr/>
        <a:lstStyle/>
        <a:p>
          <a:endParaRPr lang="ru-RU"/>
        </a:p>
      </dgm:t>
    </dgm:pt>
    <dgm:pt modelId="{CABF7923-9B1B-4C31-BDC6-256E0F59CF96}">
      <dgm:prSet/>
      <dgm:spPr/>
      <dgm:t>
        <a:bodyPr/>
        <a:lstStyle/>
        <a:p>
          <a:r>
            <a:rPr lang="ru-RU" dirty="0" smtClean="0"/>
            <a:t>4.</a:t>
          </a:r>
          <a:endParaRPr lang="ru-RU" dirty="0"/>
        </a:p>
      </dgm:t>
    </dgm:pt>
    <dgm:pt modelId="{AF9294CC-DEE0-43F5-A1D0-AE055249DB5F}" type="parTrans" cxnId="{FEBF089B-D9E9-4725-9D42-0FD2A0A525F4}">
      <dgm:prSet/>
      <dgm:spPr/>
      <dgm:t>
        <a:bodyPr/>
        <a:lstStyle/>
        <a:p>
          <a:endParaRPr lang="ru-RU"/>
        </a:p>
      </dgm:t>
    </dgm:pt>
    <dgm:pt modelId="{B113BB23-576F-4AF3-81A1-F39E68A38A89}" type="sibTrans" cxnId="{FEBF089B-D9E9-4725-9D42-0FD2A0A525F4}">
      <dgm:prSet/>
      <dgm:spPr/>
      <dgm:t>
        <a:bodyPr/>
        <a:lstStyle/>
        <a:p>
          <a:endParaRPr lang="ru-RU"/>
        </a:p>
      </dgm:t>
    </dgm:pt>
    <dgm:pt modelId="{FF2D4073-1995-46FA-A61D-791BAE875A60}">
      <dgm:prSet phldrT="[Текст]"/>
      <dgm:spPr/>
      <dgm:t>
        <a:bodyPr/>
        <a:lstStyle/>
        <a:p>
          <a:r>
            <a:rPr lang="ru-RU" dirty="0" smtClean="0"/>
            <a:t>с 2020 года будут вести одновременно электронные и бумажные книжки</a:t>
          </a:r>
          <a:endParaRPr lang="ru-RU" dirty="0"/>
        </a:p>
      </dgm:t>
    </dgm:pt>
    <dgm:pt modelId="{26CFB57C-E978-4F96-9BE7-072DC94FF637}" type="parTrans" cxnId="{DE49ACC0-5A99-4AAD-86ED-00347551AA63}">
      <dgm:prSet/>
      <dgm:spPr/>
      <dgm:t>
        <a:bodyPr/>
        <a:lstStyle/>
        <a:p>
          <a:endParaRPr lang="ru-RU"/>
        </a:p>
      </dgm:t>
    </dgm:pt>
    <dgm:pt modelId="{44885D6A-32E4-4913-B277-1EB19BA6EA14}" type="sibTrans" cxnId="{DE49ACC0-5A99-4AAD-86ED-00347551AA63}">
      <dgm:prSet/>
      <dgm:spPr/>
      <dgm:t>
        <a:bodyPr/>
        <a:lstStyle/>
        <a:p>
          <a:endParaRPr lang="ru-RU"/>
        </a:p>
      </dgm:t>
    </dgm:pt>
    <dgm:pt modelId="{CD1FD0F5-F2E1-42C2-9452-0F755637DC89}">
      <dgm:prSet/>
      <dgm:spPr/>
      <dgm:t>
        <a:bodyPr/>
        <a:lstStyle/>
        <a:p>
          <a:r>
            <a:rPr lang="ru-RU" dirty="0" smtClean="0"/>
            <a:t>2.</a:t>
          </a:r>
          <a:endParaRPr lang="ru-RU" dirty="0"/>
        </a:p>
      </dgm:t>
    </dgm:pt>
    <dgm:pt modelId="{6667C0B7-5AA3-489E-BD18-7E8E6F44F67B}" type="sibTrans" cxnId="{48BDBEA2-3A5D-4C49-8F5A-4116FD8D750D}">
      <dgm:prSet/>
      <dgm:spPr/>
      <dgm:t>
        <a:bodyPr/>
        <a:lstStyle/>
        <a:p>
          <a:endParaRPr lang="ru-RU"/>
        </a:p>
      </dgm:t>
    </dgm:pt>
    <dgm:pt modelId="{BA926D14-5F94-455D-B0CA-F9D1D42D4B74}" type="parTrans" cxnId="{48BDBEA2-3A5D-4C49-8F5A-4116FD8D750D}">
      <dgm:prSet/>
      <dgm:spPr/>
      <dgm:t>
        <a:bodyPr/>
        <a:lstStyle/>
        <a:p>
          <a:endParaRPr lang="ru-RU"/>
        </a:p>
      </dgm:t>
    </dgm:pt>
    <dgm:pt modelId="{C01D8FF8-DDEA-45FC-8161-1DB6B24D31E9}">
      <dgm:prSet/>
      <dgm:spPr/>
      <dgm:t>
        <a:bodyPr/>
        <a:lstStyle/>
        <a:p>
          <a:r>
            <a:rPr lang="ru-RU" dirty="0" smtClean="0"/>
            <a:t> с 2021 года сохранится оба формата только для работников, которые подали заявление об этом до конца 2020 года. Остальных переведут на электронный вариант</a:t>
          </a:r>
          <a:endParaRPr lang="ru-RU" dirty="0"/>
        </a:p>
      </dgm:t>
    </dgm:pt>
    <dgm:pt modelId="{CB462BD3-8772-4D2B-85C0-92482F5942F3}" type="parTrans" cxnId="{232A56AE-5CC9-43DC-B9F2-3974A7E4EDA2}">
      <dgm:prSet/>
      <dgm:spPr/>
      <dgm:t>
        <a:bodyPr/>
        <a:lstStyle/>
        <a:p>
          <a:endParaRPr lang="ru-RU"/>
        </a:p>
      </dgm:t>
    </dgm:pt>
    <dgm:pt modelId="{C309D5A6-F666-40C9-B1AE-E6EF274DE97C}" type="sibTrans" cxnId="{232A56AE-5CC9-43DC-B9F2-3974A7E4EDA2}">
      <dgm:prSet/>
      <dgm:spPr/>
      <dgm:t>
        <a:bodyPr/>
        <a:lstStyle/>
        <a:p>
          <a:endParaRPr lang="ru-RU"/>
        </a:p>
      </dgm:t>
    </dgm:pt>
    <dgm:pt modelId="{41284816-914C-4D4C-BF08-2904010197E8}">
      <dgm:prSet/>
      <dgm:spPr/>
      <dgm:t>
        <a:bodyPr/>
        <a:lstStyle/>
        <a:p>
          <a:r>
            <a:rPr lang="ru-RU" dirty="0" smtClean="0"/>
            <a:t>3.</a:t>
          </a:r>
          <a:endParaRPr lang="ru-RU" dirty="0"/>
        </a:p>
      </dgm:t>
    </dgm:pt>
    <dgm:pt modelId="{16638F4C-B803-4B08-804E-8E559D52A932}" type="parTrans" cxnId="{CF91D40A-7E76-4815-9F75-BA9DC693F62D}">
      <dgm:prSet/>
      <dgm:spPr/>
      <dgm:t>
        <a:bodyPr/>
        <a:lstStyle/>
        <a:p>
          <a:endParaRPr lang="ru-RU"/>
        </a:p>
      </dgm:t>
    </dgm:pt>
    <dgm:pt modelId="{E657961C-C360-4A6D-81A5-7611089C8A3B}" type="sibTrans" cxnId="{CF91D40A-7E76-4815-9F75-BA9DC693F62D}">
      <dgm:prSet/>
      <dgm:spPr/>
      <dgm:t>
        <a:bodyPr/>
        <a:lstStyle/>
        <a:p>
          <a:endParaRPr lang="ru-RU"/>
        </a:p>
      </dgm:t>
    </dgm:pt>
    <dgm:pt modelId="{CADAC987-EB57-4024-B519-B634402018D6}">
      <dgm:prSet/>
      <dgm:spPr/>
      <dgm:t>
        <a:bodyPr/>
        <a:lstStyle/>
        <a:p>
          <a:r>
            <a:rPr lang="ru-RU" dirty="0" smtClean="0"/>
            <a:t>для тех, кто впервые трудоустраивается с 1 января 2021 года, будут применять только новый формат</a:t>
          </a:r>
          <a:endParaRPr lang="ru-RU" dirty="0"/>
        </a:p>
      </dgm:t>
    </dgm:pt>
    <dgm:pt modelId="{602B593A-EED6-4CA7-BAEE-C4E968202C47}" type="parTrans" cxnId="{45D58BDD-FDCF-404F-9B6E-067387674261}">
      <dgm:prSet/>
      <dgm:spPr/>
      <dgm:t>
        <a:bodyPr/>
        <a:lstStyle/>
        <a:p>
          <a:endParaRPr lang="ru-RU"/>
        </a:p>
      </dgm:t>
    </dgm:pt>
    <dgm:pt modelId="{29B4AF1F-6E7E-494C-9DB4-C997E89E4119}" type="sibTrans" cxnId="{45D58BDD-FDCF-404F-9B6E-067387674261}">
      <dgm:prSet/>
      <dgm:spPr/>
      <dgm:t>
        <a:bodyPr/>
        <a:lstStyle/>
        <a:p>
          <a:endParaRPr lang="ru-RU"/>
        </a:p>
      </dgm:t>
    </dgm:pt>
    <dgm:pt modelId="{13B181B1-4001-4B3F-AE62-2FB5094E0990}">
      <dgm:prSet/>
      <dgm:spPr/>
      <dgm:t>
        <a:bodyPr/>
        <a:lstStyle/>
        <a:p>
          <a:r>
            <a:rPr lang="ru-RU" dirty="0" smtClean="0"/>
            <a:t>сведения о трудовой деятельности будут храниться в электронном виде и у работодателей, и в ПФР. </a:t>
          </a:r>
          <a:endParaRPr lang="ru-RU" dirty="0"/>
        </a:p>
      </dgm:t>
    </dgm:pt>
    <dgm:pt modelId="{3CF5259D-7854-4215-8535-26C923927BF9}" type="parTrans" cxnId="{3382A682-4166-4102-8FFA-85E59C3D68AC}">
      <dgm:prSet/>
      <dgm:spPr/>
      <dgm:t>
        <a:bodyPr/>
        <a:lstStyle/>
        <a:p>
          <a:endParaRPr lang="ru-RU"/>
        </a:p>
      </dgm:t>
    </dgm:pt>
    <dgm:pt modelId="{70C11112-C6A6-425E-BBFB-7E8ABABB4303}" type="sibTrans" cxnId="{3382A682-4166-4102-8FFA-85E59C3D68AC}">
      <dgm:prSet/>
      <dgm:spPr/>
      <dgm:t>
        <a:bodyPr/>
        <a:lstStyle/>
        <a:p>
          <a:endParaRPr lang="ru-RU"/>
        </a:p>
      </dgm:t>
    </dgm:pt>
    <dgm:pt modelId="{912D7918-FD20-47B7-BE1D-F851239830AA}" type="pres">
      <dgm:prSet presAssocID="{D5B55005-D249-419A-86A5-C42ABA853DD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A9A0069-1CE8-4248-BF0E-E179A5E5B41F}" type="pres">
      <dgm:prSet presAssocID="{47724049-A615-474B-AEE6-22C6D0BC56CB}" presName="composite" presStyleCnt="0"/>
      <dgm:spPr/>
    </dgm:pt>
    <dgm:pt modelId="{728A0058-B390-401F-844B-5DF648D633AD}" type="pres">
      <dgm:prSet presAssocID="{47724049-A615-474B-AEE6-22C6D0BC56CB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90BDEF-57D3-4F80-A67C-E631AE353425}" type="pres">
      <dgm:prSet presAssocID="{47724049-A615-474B-AEE6-22C6D0BC56CB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25A175-8F32-4B36-B8B4-52AC45A5E6AE}" type="pres">
      <dgm:prSet presAssocID="{AC27FFDE-EA73-4BA3-9F74-4615A18026EA}" presName="sp" presStyleCnt="0"/>
      <dgm:spPr/>
    </dgm:pt>
    <dgm:pt modelId="{46FFE724-8775-489B-B680-E3779604D7BD}" type="pres">
      <dgm:prSet presAssocID="{CD1FD0F5-F2E1-42C2-9452-0F755637DC89}" presName="composite" presStyleCnt="0"/>
      <dgm:spPr/>
    </dgm:pt>
    <dgm:pt modelId="{3B9533D1-6D07-4E93-99C4-462E8B0E0891}" type="pres">
      <dgm:prSet presAssocID="{CD1FD0F5-F2E1-42C2-9452-0F755637DC89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9A0A4B-7720-45A2-B563-C4CAD740BB81}" type="pres">
      <dgm:prSet presAssocID="{CD1FD0F5-F2E1-42C2-9452-0F755637DC89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3E44DB-0BBF-49BB-8E54-B09324880AFC}" type="pres">
      <dgm:prSet presAssocID="{6667C0B7-5AA3-489E-BD18-7E8E6F44F67B}" presName="sp" presStyleCnt="0"/>
      <dgm:spPr/>
    </dgm:pt>
    <dgm:pt modelId="{65804094-36DC-4A22-9B43-E415EF12D8A5}" type="pres">
      <dgm:prSet presAssocID="{41284816-914C-4D4C-BF08-2904010197E8}" presName="composite" presStyleCnt="0"/>
      <dgm:spPr/>
    </dgm:pt>
    <dgm:pt modelId="{22ACBC5D-4A00-4985-9490-C0510DFCC83E}" type="pres">
      <dgm:prSet presAssocID="{41284816-914C-4D4C-BF08-2904010197E8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6C6B75-5927-44E3-9C81-A9D95E4081EC}" type="pres">
      <dgm:prSet presAssocID="{41284816-914C-4D4C-BF08-2904010197E8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0919F0-1FA4-4368-A283-40B1101CCFC3}" type="pres">
      <dgm:prSet presAssocID="{E657961C-C360-4A6D-81A5-7611089C8A3B}" presName="sp" presStyleCnt="0"/>
      <dgm:spPr/>
    </dgm:pt>
    <dgm:pt modelId="{DED68E81-014A-421E-AA29-F96B430AC03E}" type="pres">
      <dgm:prSet presAssocID="{CABF7923-9B1B-4C31-BDC6-256E0F59CF96}" presName="composite" presStyleCnt="0"/>
      <dgm:spPr/>
    </dgm:pt>
    <dgm:pt modelId="{4622862E-A04B-48F0-B063-AB43E1AF464D}" type="pres">
      <dgm:prSet presAssocID="{CABF7923-9B1B-4C31-BDC6-256E0F59CF96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BBD115-9D1B-4C93-97C6-0377FE73CD6B}" type="pres">
      <dgm:prSet presAssocID="{CABF7923-9B1B-4C31-BDC6-256E0F59CF96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8838561-0AD1-44D9-80F9-81A3B351C169}" type="presOf" srcId="{41284816-914C-4D4C-BF08-2904010197E8}" destId="{22ACBC5D-4A00-4985-9490-C0510DFCC83E}" srcOrd="0" destOrd="0" presId="urn:microsoft.com/office/officeart/2005/8/layout/chevron2"/>
    <dgm:cxn modelId="{53AB1516-D87B-4F6E-9B86-0056F69CA675}" type="presOf" srcId="{CADAC987-EB57-4024-B519-B634402018D6}" destId="{8D6C6B75-5927-44E3-9C81-A9D95E4081EC}" srcOrd="0" destOrd="0" presId="urn:microsoft.com/office/officeart/2005/8/layout/chevron2"/>
    <dgm:cxn modelId="{664F0F92-7A37-45C1-9DA2-603DEB9566D2}" type="presOf" srcId="{C01D8FF8-DDEA-45FC-8161-1DB6B24D31E9}" destId="{239A0A4B-7720-45A2-B563-C4CAD740BB81}" srcOrd="0" destOrd="0" presId="urn:microsoft.com/office/officeart/2005/8/layout/chevron2"/>
    <dgm:cxn modelId="{48BDBEA2-3A5D-4C49-8F5A-4116FD8D750D}" srcId="{D5B55005-D249-419A-86A5-C42ABA853DD4}" destId="{CD1FD0F5-F2E1-42C2-9452-0F755637DC89}" srcOrd="1" destOrd="0" parTransId="{BA926D14-5F94-455D-B0CA-F9D1D42D4B74}" sibTransId="{6667C0B7-5AA3-489E-BD18-7E8E6F44F67B}"/>
    <dgm:cxn modelId="{CF91D40A-7E76-4815-9F75-BA9DC693F62D}" srcId="{D5B55005-D249-419A-86A5-C42ABA853DD4}" destId="{41284816-914C-4D4C-BF08-2904010197E8}" srcOrd="2" destOrd="0" parTransId="{16638F4C-B803-4B08-804E-8E559D52A932}" sibTransId="{E657961C-C360-4A6D-81A5-7611089C8A3B}"/>
    <dgm:cxn modelId="{1D0C765F-A8FF-40BA-A3E3-22FD784933AC}" type="presOf" srcId="{CABF7923-9B1B-4C31-BDC6-256E0F59CF96}" destId="{4622862E-A04B-48F0-B063-AB43E1AF464D}" srcOrd="0" destOrd="0" presId="urn:microsoft.com/office/officeart/2005/8/layout/chevron2"/>
    <dgm:cxn modelId="{232A56AE-5CC9-43DC-B9F2-3974A7E4EDA2}" srcId="{CD1FD0F5-F2E1-42C2-9452-0F755637DC89}" destId="{C01D8FF8-DDEA-45FC-8161-1DB6B24D31E9}" srcOrd="0" destOrd="0" parTransId="{CB462BD3-8772-4D2B-85C0-92482F5942F3}" sibTransId="{C309D5A6-F666-40C9-B1AE-E6EF274DE97C}"/>
    <dgm:cxn modelId="{2718A60F-C4F8-4DD6-B5C3-EE31B69484CC}" type="presOf" srcId="{CD1FD0F5-F2E1-42C2-9452-0F755637DC89}" destId="{3B9533D1-6D07-4E93-99C4-462E8B0E0891}" srcOrd="0" destOrd="0" presId="urn:microsoft.com/office/officeart/2005/8/layout/chevron2"/>
    <dgm:cxn modelId="{4A50FB71-01BD-4218-AADB-B3555C2E6C94}" type="presOf" srcId="{47724049-A615-474B-AEE6-22C6D0BC56CB}" destId="{728A0058-B390-401F-844B-5DF648D633AD}" srcOrd="0" destOrd="0" presId="urn:microsoft.com/office/officeart/2005/8/layout/chevron2"/>
    <dgm:cxn modelId="{45D58BDD-FDCF-404F-9B6E-067387674261}" srcId="{41284816-914C-4D4C-BF08-2904010197E8}" destId="{CADAC987-EB57-4024-B519-B634402018D6}" srcOrd="0" destOrd="0" parTransId="{602B593A-EED6-4CA7-BAEE-C4E968202C47}" sibTransId="{29B4AF1F-6E7E-494C-9DB4-C997E89E4119}"/>
    <dgm:cxn modelId="{1E4DCA6B-B48B-475F-AAC5-C96020AD0297}" type="presOf" srcId="{D5B55005-D249-419A-86A5-C42ABA853DD4}" destId="{912D7918-FD20-47B7-BE1D-F851239830AA}" srcOrd="0" destOrd="0" presId="urn:microsoft.com/office/officeart/2005/8/layout/chevron2"/>
    <dgm:cxn modelId="{FD23A508-D7A8-475A-B4A1-8F94FE6BEFCF}" type="presOf" srcId="{FF2D4073-1995-46FA-A61D-791BAE875A60}" destId="{EF90BDEF-57D3-4F80-A67C-E631AE353425}" srcOrd="0" destOrd="0" presId="urn:microsoft.com/office/officeart/2005/8/layout/chevron2"/>
    <dgm:cxn modelId="{FEBF089B-D9E9-4725-9D42-0FD2A0A525F4}" srcId="{D5B55005-D249-419A-86A5-C42ABA853DD4}" destId="{CABF7923-9B1B-4C31-BDC6-256E0F59CF96}" srcOrd="3" destOrd="0" parTransId="{AF9294CC-DEE0-43F5-A1D0-AE055249DB5F}" sibTransId="{B113BB23-576F-4AF3-81A1-F39E68A38A89}"/>
    <dgm:cxn modelId="{7421CA1D-86CC-4A6B-AA28-1431687F8291}" srcId="{D5B55005-D249-419A-86A5-C42ABA853DD4}" destId="{47724049-A615-474B-AEE6-22C6D0BC56CB}" srcOrd="0" destOrd="0" parTransId="{0D121AB7-EC27-4F93-AF59-8B99EB7510E5}" sibTransId="{AC27FFDE-EA73-4BA3-9F74-4615A18026EA}"/>
    <dgm:cxn modelId="{3382A682-4166-4102-8FFA-85E59C3D68AC}" srcId="{CABF7923-9B1B-4C31-BDC6-256E0F59CF96}" destId="{13B181B1-4001-4B3F-AE62-2FB5094E0990}" srcOrd="0" destOrd="0" parTransId="{3CF5259D-7854-4215-8535-26C923927BF9}" sibTransId="{70C11112-C6A6-425E-BBFB-7E8ABABB4303}"/>
    <dgm:cxn modelId="{CCD651A0-5F76-4AA7-AA2C-6A1D496EB3D7}" type="presOf" srcId="{13B181B1-4001-4B3F-AE62-2FB5094E0990}" destId="{B6BBD115-9D1B-4C93-97C6-0377FE73CD6B}" srcOrd="0" destOrd="0" presId="urn:microsoft.com/office/officeart/2005/8/layout/chevron2"/>
    <dgm:cxn modelId="{DE49ACC0-5A99-4AAD-86ED-00347551AA63}" srcId="{47724049-A615-474B-AEE6-22C6D0BC56CB}" destId="{FF2D4073-1995-46FA-A61D-791BAE875A60}" srcOrd="0" destOrd="0" parTransId="{26CFB57C-E978-4F96-9BE7-072DC94FF637}" sibTransId="{44885D6A-32E4-4913-B277-1EB19BA6EA14}"/>
    <dgm:cxn modelId="{D3868AF4-CF82-4B2E-827B-DFF8246304F1}" type="presParOf" srcId="{912D7918-FD20-47B7-BE1D-F851239830AA}" destId="{FA9A0069-1CE8-4248-BF0E-E179A5E5B41F}" srcOrd="0" destOrd="0" presId="urn:microsoft.com/office/officeart/2005/8/layout/chevron2"/>
    <dgm:cxn modelId="{1BCB5F32-5857-40EA-993F-FD28D79BD9F5}" type="presParOf" srcId="{FA9A0069-1CE8-4248-BF0E-E179A5E5B41F}" destId="{728A0058-B390-401F-844B-5DF648D633AD}" srcOrd="0" destOrd="0" presId="urn:microsoft.com/office/officeart/2005/8/layout/chevron2"/>
    <dgm:cxn modelId="{F70DCF39-FE17-4F69-A17A-E175E3235D71}" type="presParOf" srcId="{FA9A0069-1CE8-4248-BF0E-E179A5E5B41F}" destId="{EF90BDEF-57D3-4F80-A67C-E631AE353425}" srcOrd="1" destOrd="0" presId="urn:microsoft.com/office/officeart/2005/8/layout/chevron2"/>
    <dgm:cxn modelId="{C04B774A-EBAF-48D3-BE67-96F5ACF4BADC}" type="presParOf" srcId="{912D7918-FD20-47B7-BE1D-F851239830AA}" destId="{9625A175-8F32-4B36-B8B4-52AC45A5E6AE}" srcOrd="1" destOrd="0" presId="urn:microsoft.com/office/officeart/2005/8/layout/chevron2"/>
    <dgm:cxn modelId="{AD6C61BA-9E20-4159-9669-307294EE7BD0}" type="presParOf" srcId="{912D7918-FD20-47B7-BE1D-F851239830AA}" destId="{46FFE724-8775-489B-B680-E3779604D7BD}" srcOrd="2" destOrd="0" presId="urn:microsoft.com/office/officeart/2005/8/layout/chevron2"/>
    <dgm:cxn modelId="{1820377A-8F19-48D6-A235-36D18F3A39AE}" type="presParOf" srcId="{46FFE724-8775-489B-B680-E3779604D7BD}" destId="{3B9533D1-6D07-4E93-99C4-462E8B0E0891}" srcOrd="0" destOrd="0" presId="urn:microsoft.com/office/officeart/2005/8/layout/chevron2"/>
    <dgm:cxn modelId="{F1E9D2E5-A283-4E39-99EC-2580B5987E3F}" type="presParOf" srcId="{46FFE724-8775-489B-B680-E3779604D7BD}" destId="{239A0A4B-7720-45A2-B563-C4CAD740BB81}" srcOrd="1" destOrd="0" presId="urn:microsoft.com/office/officeart/2005/8/layout/chevron2"/>
    <dgm:cxn modelId="{211376CD-37FA-4C8D-A2D9-0DCF83E5B0E3}" type="presParOf" srcId="{912D7918-FD20-47B7-BE1D-F851239830AA}" destId="{FA3E44DB-0BBF-49BB-8E54-B09324880AFC}" srcOrd="3" destOrd="0" presId="urn:microsoft.com/office/officeart/2005/8/layout/chevron2"/>
    <dgm:cxn modelId="{DFD00530-5419-4F70-B852-9193C14CD669}" type="presParOf" srcId="{912D7918-FD20-47B7-BE1D-F851239830AA}" destId="{65804094-36DC-4A22-9B43-E415EF12D8A5}" srcOrd="4" destOrd="0" presId="urn:microsoft.com/office/officeart/2005/8/layout/chevron2"/>
    <dgm:cxn modelId="{F37CD4BE-1863-4B42-81F1-2BA2BA9BEB90}" type="presParOf" srcId="{65804094-36DC-4A22-9B43-E415EF12D8A5}" destId="{22ACBC5D-4A00-4985-9490-C0510DFCC83E}" srcOrd="0" destOrd="0" presId="urn:microsoft.com/office/officeart/2005/8/layout/chevron2"/>
    <dgm:cxn modelId="{1236646B-98B1-4900-8360-648A61808B8E}" type="presParOf" srcId="{65804094-36DC-4A22-9B43-E415EF12D8A5}" destId="{8D6C6B75-5927-44E3-9C81-A9D95E4081EC}" srcOrd="1" destOrd="0" presId="urn:microsoft.com/office/officeart/2005/8/layout/chevron2"/>
    <dgm:cxn modelId="{1F4F9412-A680-491F-B850-AA1E789F54B7}" type="presParOf" srcId="{912D7918-FD20-47B7-BE1D-F851239830AA}" destId="{DC0919F0-1FA4-4368-A283-40B1101CCFC3}" srcOrd="5" destOrd="0" presId="urn:microsoft.com/office/officeart/2005/8/layout/chevron2"/>
    <dgm:cxn modelId="{44D2FF16-486C-444D-A905-44769865EAB4}" type="presParOf" srcId="{912D7918-FD20-47B7-BE1D-F851239830AA}" destId="{DED68E81-014A-421E-AA29-F96B430AC03E}" srcOrd="6" destOrd="0" presId="urn:microsoft.com/office/officeart/2005/8/layout/chevron2"/>
    <dgm:cxn modelId="{7878F27F-41AA-4A30-AEB0-3532693535F9}" type="presParOf" srcId="{DED68E81-014A-421E-AA29-F96B430AC03E}" destId="{4622862E-A04B-48F0-B063-AB43E1AF464D}" srcOrd="0" destOrd="0" presId="urn:microsoft.com/office/officeart/2005/8/layout/chevron2"/>
    <dgm:cxn modelId="{9469BAC5-B8BC-4F72-9FA7-47144AB1930E}" type="presParOf" srcId="{DED68E81-014A-421E-AA29-F96B430AC03E}" destId="{B6BBD115-9D1B-4C93-97C6-0377FE73CD6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2D070BE-81C4-47B9-B30E-7EC10A85E51C}" type="doc">
      <dgm:prSet loTypeId="urn:microsoft.com/office/officeart/2005/8/layout/vList5" loCatId="list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D3E34C40-5404-4ABB-8186-8A2F6E51584B}">
      <dgm:prSet phldrT="[Текст]"/>
      <dgm:spPr/>
      <dgm:t>
        <a:bodyPr/>
        <a:lstStyle/>
        <a:p>
          <a:r>
            <a:rPr lang="ru-RU" b="0" i="0" dirty="0" smtClean="0"/>
            <a:t>С 1 января 2020 года</a:t>
          </a:r>
          <a:endParaRPr lang="ru-RU" dirty="0"/>
        </a:p>
      </dgm:t>
    </dgm:pt>
    <dgm:pt modelId="{0BC347BD-D13E-413F-9BC5-C48275D054F4}" type="parTrans" cxnId="{3DA742E2-088A-432D-8D67-06E4D7E397F8}">
      <dgm:prSet/>
      <dgm:spPr/>
      <dgm:t>
        <a:bodyPr/>
        <a:lstStyle/>
        <a:p>
          <a:endParaRPr lang="ru-RU"/>
        </a:p>
      </dgm:t>
    </dgm:pt>
    <dgm:pt modelId="{E46DBAFE-ED4C-4B6F-A7CD-526B89F37097}" type="sibTrans" cxnId="{3DA742E2-088A-432D-8D67-06E4D7E397F8}">
      <dgm:prSet/>
      <dgm:spPr/>
      <dgm:t>
        <a:bodyPr/>
        <a:lstStyle/>
        <a:p>
          <a:endParaRPr lang="ru-RU"/>
        </a:p>
      </dgm:t>
    </dgm:pt>
    <dgm:pt modelId="{559CD8FB-13AF-4B86-A6C0-E39737CB5B38}">
      <dgm:prSet phldrT="[Текст]"/>
      <dgm:spPr/>
      <dgm:t>
        <a:bodyPr/>
        <a:lstStyle/>
        <a:p>
          <a:r>
            <a:rPr lang="ru-RU" b="0" i="0" dirty="0" smtClean="0"/>
            <a:t>сведения о трудовой деятельности застрахованных лиц будет необходимо предоставлять в ПФР ежемесячно не позднее 15-го числа месяца, следующего за отчетным.</a:t>
          </a:r>
          <a:r>
            <a:rPr lang="ru-RU" dirty="0" smtClean="0"/>
            <a:t/>
          </a:r>
          <a:br>
            <a:rPr lang="ru-RU" dirty="0" smtClean="0"/>
          </a:br>
          <a:endParaRPr lang="ru-RU" dirty="0"/>
        </a:p>
      </dgm:t>
    </dgm:pt>
    <dgm:pt modelId="{3F6C580B-73A6-4297-80C9-D7067C7FF782}" type="parTrans" cxnId="{D972F91D-D6FC-4133-BE60-2F1910D1C3B6}">
      <dgm:prSet/>
      <dgm:spPr/>
    </dgm:pt>
    <dgm:pt modelId="{EA2290F7-4B3D-4635-8982-48C3A9CEDE12}" type="sibTrans" cxnId="{D972F91D-D6FC-4133-BE60-2F1910D1C3B6}">
      <dgm:prSet/>
      <dgm:spPr/>
    </dgm:pt>
    <dgm:pt modelId="{FCD00AF8-561A-48E7-BC0A-C8A4D64C072C}">
      <dgm:prSet phldrT="[Текст]"/>
      <dgm:spPr>
        <a:solidFill>
          <a:srgbClr val="00B050"/>
        </a:solidFill>
      </dgm:spPr>
      <dgm:t>
        <a:bodyPr/>
        <a:lstStyle/>
        <a:p>
          <a:r>
            <a:rPr lang="ru-RU" b="0" i="0" dirty="0" smtClean="0"/>
            <a:t>С 1 января 2021 года</a:t>
          </a:r>
          <a:endParaRPr lang="ru-RU" dirty="0"/>
        </a:p>
      </dgm:t>
    </dgm:pt>
    <dgm:pt modelId="{BD6FA544-07CE-4412-9854-A3B92FF6B94F}" type="parTrans" cxnId="{0DCB94A8-9DCE-49D1-86B3-07B63E6288C6}">
      <dgm:prSet/>
      <dgm:spPr/>
    </dgm:pt>
    <dgm:pt modelId="{9AD87A4C-886E-454F-BFE4-966A581C9E86}" type="sibTrans" cxnId="{0DCB94A8-9DCE-49D1-86B3-07B63E6288C6}">
      <dgm:prSet/>
      <dgm:spPr/>
    </dgm:pt>
    <dgm:pt modelId="{25D2BB2D-C93C-4C83-B219-3CAAF2E51A2D}">
      <dgm:prSet phldrT="[Текст]"/>
      <dgm:spPr/>
      <dgm:t>
        <a:bodyPr/>
        <a:lstStyle/>
        <a:p>
          <a:r>
            <a:rPr lang="ru-RU" b="0" i="0" dirty="0" smtClean="0"/>
            <a:t>сведения в случаях приема на работу или увольнения должны будут представляться не позднее рабочего дня, следующего за днем приема на работу или увольнения.</a:t>
          </a:r>
          <a:endParaRPr lang="ru-RU" dirty="0"/>
        </a:p>
      </dgm:t>
    </dgm:pt>
    <dgm:pt modelId="{C96F3E5E-90C6-459F-A77D-61605D214DFD}" type="parTrans" cxnId="{9AD97315-1CFC-4D36-BEE1-3875B16C3055}">
      <dgm:prSet/>
      <dgm:spPr/>
    </dgm:pt>
    <dgm:pt modelId="{38683CF4-E425-41B1-923A-6624C654EECC}" type="sibTrans" cxnId="{9AD97315-1CFC-4D36-BEE1-3875B16C3055}">
      <dgm:prSet/>
      <dgm:spPr/>
    </dgm:pt>
    <dgm:pt modelId="{93287DD2-188D-4FF0-B44B-489A3988263D}" type="pres">
      <dgm:prSet presAssocID="{12D070BE-81C4-47B9-B30E-7EC10A85E51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E6EDECB-C35D-4353-A5C0-2D4B8E3EBE30}" type="pres">
      <dgm:prSet presAssocID="{D3E34C40-5404-4ABB-8186-8A2F6E51584B}" presName="linNode" presStyleCnt="0"/>
      <dgm:spPr/>
    </dgm:pt>
    <dgm:pt modelId="{99D17F2B-1F98-4FD4-878E-094F7FAD30E2}" type="pres">
      <dgm:prSet presAssocID="{D3E34C40-5404-4ABB-8186-8A2F6E51584B}" presName="parentText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8DC9B7-4D59-447E-8C99-409DB5D11895}" type="pres">
      <dgm:prSet presAssocID="{D3E34C40-5404-4ABB-8186-8A2F6E51584B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9B525F-DD7B-4C0A-8B0A-931C82F6DC9A}" type="pres">
      <dgm:prSet presAssocID="{E46DBAFE-ED4C-4B6F-A7CD-526B89F37097}" presName="sp" presStyleCnt="0"/>
      <dgm:spPr/>
    </dgm:pt>
    <dgm:pt modelId="{E6E59E68-7875-4817-B223-309E88282854}" type="pres">
      <dgm:prSet presAssocID="{FCD00AF8-561A-48E7-BC0A-C8A4D64C072C}" presName="linNode" presStyleCnt="0"/>
      <dgm:spPr/>
    </dgm:pt>
    <dgm:pt modelId="{9D24F31D-7B02-4A74-96D9-AA7FBFEDC468}" type="pres">
      <dgm:prSet presAssocID="{FCD00AF8-561A-48E7-BC0A-C8A4D64C072C}" presName="parentText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F9E085-021B-4003-9FB8-9D4B1E2C2B48}" type="pres">
      <dgm:prSet presAssocID="{FCD00AF8-561A-48E7-BC0A-C8A4D64C072C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EAE3E88-4E21-4142-A784-33AD0FF6CC11}" type="presOf" srcId="{25D2BB2D-C93C-4C83-B219-3CAAF2E51A2D}" destId="{41F9E085-021B-4003-9FB8-9D4B1E2C2B48}" srcOrd="0" destOrd="0" presId="urn:microsoft.com/office/officeart/2005/8/layout/vList5"/>
    <dgm:cxn modelId="{415ED8F2-50C1-48E0-BE48-093A727C32B6}" type="presOf" srcId="{FCD00AF8-561A-48E7-BC0A-C8A4D64C072C}" destId="{9D24F31D-7B02-4A74-96D9-AA7FBFEDC468}" srcOrd="0" destOrd="0" presId="urn:microsoft.com/office/officeart/2005/8/layout/vList5"/>
    <dgm:cxn modelId="{7124E4C5-817F-4671-895A-D0514531541E}" type="presOf" srcId="{559CD8FB-13AF-4B86-A6C0-E39737CB5B38}" destId="{A08DC9B7-4D59-447E-8C99-409DB5D11895}" srcOrd="0" destOrd="0" presId="urn:microsoft.com/office/officeart/2005/8/layout/vList5"/>
    <dgm:cxn modelId="{D972F91D-D6FC-4133-BE60-2F1910D1C3B6}" srcId="{D3E34C40-5404-4ABB-8186-8A2F6E51584B}" destId="{559CD8FB-13AF-4B86-A6C0-E39737CB5B38}" srcOrd="0" destOrd="0" parTransId="{3F6C580B-73A6-4297-80C9-D7067C7FF782}" sibTransId="{EA2290F7-4B3D-4635-8982-48C3A9CEDE12}"/>
    <dgm:cxn modelId="{3DA742E2-088A-432D-8D67-06E4D7E397F8}" srcId="{12D070BE-81C4-47B9-B30E-7EC10A85E51C}" destId="{D3E34C40-5404-4ABB-8186-8A2F6E51584B}" srcOrd="0" destOrd="0" parTransId="{0BC347BD-D13E-413F-9BC5-C48275D054F4}" sibTransId="{E46DBAFE-ED4C-4B6F-A7CD-526B89F37097}"/>
    <dgm:cxn modelId="{0DCB94A8-9DCE-49D1-86B3-07B63E6288C6}" srcId="{12D070BE-81C4-47B9-B30E-7EC10A85E51C}" destId="{FCD00AF8-561A-48E7-BC0A-C8A4D64C072C}" srcOrd="1" destOrd="0" parTransId="{BD6FA544-07CE-4412-9854-A3B92FF6B94F}" sibTransId="{9AD87A4C-886E-454F-BFE4-966A581C9E86}"/>
    <dgm:cxn modelId="{9AD97315-1CFC-4D36-BEE1-3875B16C3055}" srcId="{FCD00AF8-561A-48E7-BC0A-C8A4D64C072C}" destId="{25D2BB2D-C93C-4C83-B219-3CAAF2E51A2D}" srcOrd="0" destOrd="0" parTransId="{C96F3E5E-90C6-459F-A77D-61605D214DFD}" sibTransId="{38683CF4-E425-41B1-923A-6624C654EECC}"/>
    <dgm:cxn modelId="{42E1FFB3-4AEE-47E5-8D3A-6DB26B416FDA}" type="presOf" srcId="{12D070BE-81C4-47B9-B30E-7EC10A85E51C}" destId="{93287DD2-188D-4FF0-B44B-489A3988263D}" srcOrd="0" destOrd="0" presId="urn:microsoft.com/office/officeart/2005/8/layout/vList5"/>
    <dgm:cxn modelId="{4890B86D-B338-4C99-AFD4-7B64CD866719}" type="presOf" srcId="{D3E34C40-5404-4ABB-8186-8A2F6E51584B}" destId="{99D17F2B-1F98-4FD4-878E-094F7FAD30E2}" srcOrd="0" destOrd="0" presId="urn:microsoft.com/office/officeart/2005/8/layout/vList5"/>
    <dgm:cxn modelId="{02822D73-680F-49C2-81A8-E1610CFC899A}" type="presParOf" srcId="{93287DD2-188D-4FF0-B44B-489A3988263D}" destId="{BE6EDECB-C35D-4353-A5C0-2D4B8E3EBE30}" srcOrd="0" destOrd="0" presId="urn:microsoft.com/office/officeart/2005/8/layout/vList5"/>
    <dgm:cxn modelId="{12C885D4-5D0E-481B-823D-CA08BACA6BAA}" type="presParOf" srcId="{BE6EDECB-C35D-4353-A5C0-2D4B8E3EBE30}" destId="{99D17F2B-1F98-4FD4-878E-094F7FAD30E2}" srcOrd="0" destOrd="0" presId="urn:microsoft.com/office/officeart/2005/8/layout/vList5"/>
    <dgm:cxn modelId="{FE5A2BA6-3213-4D52-A1E5-E789B10DDE83}" type="presParOf" srcId="{BE6EDECB-C35D-4353-A5C0-2D4B8E3EBE30}" destId="{A08DC9B7-4D59-447E-8C99-409DB5D11895}" srcOrd="1" destOrd="0" presId="urn:microsoft.com/office/officeart/2005/8/layout/vList5"/>
    <dgm:cxn modelId="{08AC11DA-3946-478C-8023-CAAA60A04F38}" type="presParOf" srcId="{93287DD2-188D-4FF0-B44B-489A3988263D}" destId="{8C9B525F-DD7B-4C0A-8B0A-931C82F6DC9A}" srcOrd="1" destOrd="0" presId="urn:microsoft.com/office/officeart/2005/8/layout/vList5"/>
    <dgm:cxn modelId="{F830AD62-A799-467D-8B2C-5DCB2E47BFAE}" type="presParOf" srcId="{93287DD2-188D-4FF0-B44B-489A3988263D}" destId="{E6E59E68-7875-4817-B223-309E88282854}" srcOrd="2" destOrd="0" presId="urn:microsoft.com/office/officeart/2005/8/layout/vList5"/>
    <dgm:cxn modelId="{AFF29873-9AE6-4AB9-A050-9F5ADBC9007A}" type="presParOf" srcId="{E6E59E68-7875-4817-B223-309E88282854}" destId="{9D24F31D-7B02-4A74-96D9-AA7FBFEDC468}" srcOrd="0" destOrd="0" presId="urn:microsoft.com/office/officeart/2005/8/layout/vList5"/>
    <dgm:cxn modelId="{4F4BB3C7-78AB-47EB-A44E-2BF3FF766D2C}" type="presParOf" srcId="{E6E59E68-7875-4817-B223-309E88282854}" destId="{41F9E085-021B-4003-9FB8-9D4B1E2C2B4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4F9504B-67B3-4D60-97F1-ADCEE988899A}" type="doc">
      <dgm:prSet loTypeId="urn:microsoft.com/office/officeart/2005/8/layout/lProcess3" loCatId="process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2FAD416B-016D-44AC-9044-8317BD66A77C}">
      <dgm:prSet phldrT="[Текст]"/>
      <dgm:spPr/>
      <dgm:t>
        <a:bodyPr/>
        <a:lstStyle/>
        <a:p>
          <a:r>
            <a:rPr lang="ru-RU" dirty="0" smtClean="0"/>
            <a:t>Россияне, которые до конца 2020 года не подадут заявление работодателю о сохранении бумажной трудовой книжки</a:t>
          </a:r>
          <a:endParaRPr lang="ru-RU" dirty="0"/>
        </a:p>
      </dgm:t>
    </dgm:pt>
    <dgm:pt modelId="{E5B4D1EF-BF46-4933-AFFB-2A04DFCA4BBE}" type="parTrans" cxnId="{4C56DB94-F5D2-45B1-8CB7-42DEE29B5F32}">
      <dgm:prSet/>
      <dgm:spPr/>
      <dgm:t>
        <a:bodyPr/>
        <a:lstStyle/>
        <a:p>
          <a:endParaRPr lang="ru-RU"/>
        </a:p>
      </dgm:t>
    </dgm:pt>
    <dgm:pt modelId="{007D78F2-6974-43EB-A979-11966E20117F}" type="sibTrans" cxnId="{4C56DB94-F5D2-45B1-8CB7-42DEE29B5F32}">
      <dgm:prSet/>
      <dgm:spPr/>
      <dgm:t>
        <a:bodyPr/>
        <a:lstStyle/>
        <a:p>
          <a:endParaRPr lang="ru-RU"/>
        </a:p>
      </dgm:t>
    </dgm:pt>
    <dgm:pt modelId="{ADE92D87-2D7D-4746-934D-3156A0525F6C}">
      <dgm:prSet phldrT="[Текст]"/>
      <dgm:spPr/>
      <dgm:t>
        <a:bodyPr/>
        <a:lstStyle/>
        <a:p>
          <a:r>
            <a:rPr lang="ru-RU" dirty="0" smtClean="0"/>
            <a:t>получат ее на руки</a:t>
          </a:r>
          <a:endParaRPr lang="ru-RU" dirty="0"/>
        </a:p>
      </dgm:t>
    </dgm:pt>
    <dgm:pt modelId="{FE55E64F-7588-4C1B-A949-4A93030153F5}" type="parTrans" cxnId="{21AEEA3E-5546-483B-B3F4-3E01025C1687}">
      <dgm:prSet/>
      <dgm:spPr/>
      <dgm:t>
        <a:bodyPr/>
        <a:lstStyle/>
        <a:p>
          <a:endParaRPr lang="ru-RU"/>
        </a:p>
      </dgm:t>
    </dgm:pt>
    <dgm:pt modelId="{D8999458-8FA7-41AC-949A-8A11442F5375}" type="sibTrans" cxnId="{21AEEA3E-5546-483B-B3F4-3E01025C1687}">
      <dgm:prSet/>
      <dgm:spPr/>
      <dgm:t>
        <a:bodyPr/>
        <a:lstStyle/>
        <a:p>
          <a:endParaRPr lang="ru-RU"/>
        </a:p>
      </dgm:t>
    </dgm:pt>
    <dgm:pt modelId="{7DAE056F-F6EE-4ADC-A203-E575DF148019}">
      <dgm:prSet phldrT="[Текст]"/>
      <dgm:spPr/>
      <dgm:t>
        <a:bodyPr/>
        <a:lstStyle/>
        <a:p>
          <a:r>
            <a:rPr lang="ru-RU" dirty="0" smtClean="0"/>
            <a:t>Сведения об их трудовой деятельности </a:t>
          </a:r>
          <a:endParaRPr lang="ru-RU" dirty="0"/>
        </a:p>
      </dgm:t>
    </dgm:pt>
    <dgm:pt modelId="{E06F3A42-8CE7-412B-BCE3-27B26CA3ABA8}" type="parTrans" cxnId="{56145AFD-858E-4B59-8D03-C8A00D4510A1}">
      <dgm:prSet/>
      <dgm:spPr/>
      <dgm:t>
        <a:bodyPr/>
        <a:lstStyle/>
        <a:p>
          <a:endParaRPr lang="ru-RU"/>
        </a:p>
      </dgm:t>
    </dgm:pt>
    <dgm:pt modelId="{9796ABA3-4132-4923-BC6B-1B6FBB1CFF32}" type="sibTrans" cxnId="{56145AFD-858E-4B59-8D03-C8A00D4510A1}">
      <dgm:prSet/>
      <dgm:spPr/>
      <dgm:t>
        <a:bodyPr/>
        <a:lstStyle/>
        <a:p>
          <a:endParaRPr lang="ru-RU"/>
        </a:p>
      </dgm:t>
    </dgm:pt>
    <dgm:pt modelId="{7892A045-87D0-4B40-809D-BF68EFEDCDA0}">
      <dgm:prSet phldrT="[Текст]"/>
      <dgm:spPr/>
      <dgm:t>
        <a:bodyPr/>
        <a:lstStyle/>
        <a:p>
          <a:r>
            <a:rPr lang="ru-RU" dirty="0" smtClean="0"/>
            <a:t>начиная с 2021 года будут формироваться только в цифровом формате</a:t>
          </a:r>
          <a:endParaRPr lang="ru-RU" dirty="0"/>
        </a:p>
      </dgm:t>
    </dgm:pt>
    <dgm:pt modelId="{F68C227B-6C32-4CEA-BFA4-59EE2CC98CC7}" type="parTrans" cxnId="{737DBFF9-5162-43BA-8E70-38A5CCB81A4E}">
      <dgm:prSet/>
      <dgm:spPr/>
      <dgm:t>
        <a:bodyPr/>
        <a:lstStyle/>
        <a:p>
          <a:endParaRPr lang="ru-RU"/>
        </a:p>
      </dgm:t>
    </dgm:pt>
    <dgm:pt modelId="{76281B77-FC22-4A67-A9FF-3646AC458C10}" type="sibTrans" cxnId="{737DBFF9-5162-43BA-8E70-38A5CCB81A4E}">
      <dgm:prSet/>
      <dgm:spPr/>
      <dgm:t>
        <a:bodyPr/>
        <a:lstStyle/>
        <a:p>
          <a:endParaRPr lang="ru-RU"/>
        </a:p>
      </dgm:t>
    </dgm:pt>
    <dgm:pt modelId="{4ED0C94A-E95B-44D2-9A95-894EEABAC68A}" type="pres">
      <dgm:prSet presAssocID="{B4F9504B-67B3-4D60-97F1-ADCEE988899A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8051055-928A-4273-B186-79CBB2865EB5}" type="pres">
      <dgm:prSet presAssocID="{2FAD416B-016D-44AC-9044-8317BD66A77C}" presName="horFlow" presStyleCnt="0"/>
      <dgm:spPr/>
    </dgm:pt>
    <dgm:pt modelId="{84215299-035A-4C2D-B730-30A3CFBD3EAC}" type="pres">
      <dgm:prSet presAssocID="{2FAD416B-016D-44AC-9044-8317BD66A77C}" presName="bigChev" presStyleLbl="node1" presStyleIdx="0" presStyleCnt="2"/>
      <dgm:spPr/>
      <dgm:t>
        <a:bodyPr/>
        <a:lstStyle/>
        <a:p>
          <a:endParaRPr lang="ru-RU"/>
        </a:p>
      </dgm:t>
    </dgm:pt>
    <dgm:pt modelId="{D1940C44-8B76-47A8-A1A1-32DA9AEB43C2}" type="pres">
      <dgm:prSet presAssocID="{FE55E64F-7588-4C1B-A949-4A93030153F5}" presName="parTrans" presStyleCnt="0"/>
      <dgm:spPr/>
    </dgm:pt>
    <dgm:pt modelId="{995FB6D8-0056-4FF9-96C8-CD006ABF923B}" type="pres">
      <dgm:prSet presAssocID="{ADE92D87-2D7D-4746-934D-3156A0525F6C}" presName="node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DC738E-6110-4237-A54D-07220F00634B}" type="pres">
      <dgm:prSet presAssocID="{2FAD416B-016D-44AC-9044-8317BD66A77C}" presName="vSp" presStyleCnt="0"/>
      <dgm:spPr/>
    </dgm:pt>
    <dgm:pt modelId="{375EAA5A-BF75-4ADD-89E1-879B2C2B0183}" type="pres">
      <dgm:prSet presAssocID="{7DAE056F-F6EE-4ADC-A203-E575DF148019}" presName="horFlow" presStyleCnt="0"/>
      <dgm:spPr/>
    </dgm:pt>
    <dgm:pt modelId="{B1148BBD-6BBB-4BB4-825A-CC7D3A41A108}" type="pres">
      <dgm:prSet presAssocID="{7DAE056F-F6EE-4ADC-A203-E575DF148019}" presName="bigChev" presStyleLbl="node1" presStyleIdx="1" presStyleCnt="2"/>
      <dgm:spPr/>
      <dgm:t>
        <a:bodyPr/>
        <a:lstStyle/>
        <a:p>
          <a:endParaRPr lang="ru-RU"/>
        </a:p>
      </dgm:t>
    </dgm:pt>
    <dgm:pt modelId="{9F2B0967-8142-455D-8174-B8E518DF5BBA}" type="pres">
      <dgm:prSet presAssocID="{F68C227B-6C32-4CEA-BFA4-59EE2CC98CC7}" presName="parTrans" presStyleCnt="0"/>
      <dgm:spPr/>
    </dgm:pt>
    <dgm:pt modelId="{9444A503-33EC-4280-9AAA-D3FD78FE398A}" type="pres">
      <dgm:prSet presAssocID="{7892A045-87D0-4B40-809D-BF68EFEDCDA0}" presName="node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C0D6A8F-D411-44C3-A449-5F2D1A56C499}" type="presOf" srcId="{B4F9504B-67B3-4D60-97F1-ADCEE988899A}" destId="{4ED0C94A-E95B-44D2-9A95-894EEABAC68A}" srcOrd="0" destOrd="0" presId="urn:microsoft.com/office/officeart/2005/8/layout/lProcess3"/>
    <dgm:cxn modelId="{B782F88E-2E03-42FF-8874-86881CBE995B}" type="presOf" srcId="{2FAD416B-016D-44AC-9044-8317BD66A77C}" destId="{84215299-035A-4C2D-B730-30A3CFBD3EAC}" srcOrd="0" destOrd="0" presId="urn:microsoft.com/office/officeart/2005/8/layout/lProcess3"/>
    <dgm:cxn modelId="{9B9AB0B3-9D29-4E4E-9638-AEFDE3D2703C}" type="presOf" srcId="{7892A045-87D0-4B40-809D-BF68EFEDCDA0}" destId="{9444A503-33EC-4280-9AAA-D3FD78FE398A}" srcOrd="0" destOrd="0" presId="urn:microsoft.com/office/officeart/2005/8/layout/lProcess3"/>
    <dgm:cxn modelId="{B2BF1653-EE35-4880-AD75-5C98042DC28C}" type="presOf" srcId="{ADE92D87-2D7D-4746-934D-3156A0525F6C}" destId="{995FB6D8-0056-4FF9-96C8-CD006ABF923B}" srcOrd="0" destOrd="0" presId="urn:microsoft.com/office/officeart/2005/8/layout/lProcess3"/>
    <dgm:cxn modelId="{21AEEA3E-5546-483B-B3F4-3E01025C1687}" srcId="{2FAD416B-016D-44AC-9044-8317BD66A77C}" destId="{ADE92D87-2D7D-4746-934D-3156A0525F6C}" srcOrd="0" destOrd="0" parTransId="{FE55E64F-7588-4C1B-A949-4A93030153F5}" sibTransId="{D8999458-8FA7-41AC-949A-8A11442F5375}"/>
    <dgm:cxn modelId="{737DBFF9-5162-43BA-8E70-38A5CCB81A4E}" srcId="{7DAE056F-F6EE-4ADC-A203-E575DF148019}" destId="{7892A045-87D0-4B40-809D-BF68EFEDCDA0}" srcOrd="0" destOrd="0" parTransId="{F68C227B-6C32-4CEA-BFA4-59EE2CC98CC7}" sibTransId="{76281B77-FC22-4A67-A9FF-3646AC458C10}"/>
    <dgm:cxn modelId="{56145AFD-858E-4B59-8D03-C8A00D4510A1}" srcId="{B4F9504B-67B3-4D60-97F1-ADCEE988899A}" destId="{7DAE056F-F6EE-4ADC-A203-E575DF148019}" srcOrd="1" destOrd="0" parTransId="{E06F3A42-8CE7-412B-BCE3-27B26CA3ABA8}" sibTransId="{9796ABA3-4132-4923-BC6B-1B6FBB1CFF32}"/>
    <dgm:cxn modelId="{DC8F0467-3B7D-4215-967E-5C1F709ABD86}" type="presOf" srcId="{7DAE056F-F6EE-4ADC-A203-E575DF148019}" destId="{B1148BBD-6BBB-4BB4-825A-CC7D3A41A108}" srcOrd="0" destOrd="0" presId="urn:microsoft.com/office/officeart/2005/8/layout/lProcess3"/>
    <dgm:cxn modelId="{4C56DB94-F5D2-45B1-8CB7-42DEE29B5F32}" srcId="{B4F9504B-67B3-4D60-97F1-ADCEE988899A}" destId="{2FAD416B-016D-44AC-9044-8317BD66A77C}" srcOrd="0" destOrd="0" parTransId="{E5B4D1EF-BF46-4933-AFFB-2A04DFCA4BBE}" sibTransId="{007D78F2-6974-43EB-A979-11966E20117F}"/>
    <dgm:cxn modelId="{8E645F0F-C9DC-4346-BF84-E17859199E0C}" type="presParOf" srcId="{4ED0C94A-E95B-44D2-9A95-894EEABAC68A}" destId="{28051055-928A-4273-B186-79CBB2865EB5}" srcOrd="0" destOrd="0" presId="urn:microsoft.com/office/officeart/2005/8/layout/lProcess3"/>
    <dgm:cxn modelId="{0DD34609-D4BD-4009-A580-2DF493740361}" type="presParOf" srcId="{28051055-928A-4273-B186-79CBB2865EB5}" destId="{84215299-035A-4C2D-B730-30A3CFBD3EAC}" srcOrd="0" destOrd="0" presId="urn:microsoft.com/office/officeart/2005/8/layout/lProcess3"/>
    <dgm:cxn modelId="{C7A59412-3F46-4E85-A127-F5C12E15B50D}" type="presParOf" srcId="{28051055-928A-4273-B186-79CBB2865EB5}" destId="{D1940C44-8B76-47A8-A1A1-32DA9AEB43C2}" srcOrd="1" destOrd="0" presId="urn:microsoft.com/office/officeart/2005/8/layout/lProcess3"/>
    <dgm:cxn modelId="{1140A585-9CB5-40CE-B6BF-E18203930B85}" type="presParOf" srcId="{28051055-928A-4273-B186-79CBB2865EB5}" destId="{995FB6D8-0056-4FF9-96C8-CD006ABF923B}" srcOrd="2" destOrd="0" presId="urn:microsoft.com/office/officeart/2005/8/layout/lProcess3"/>
    <dgm:cxn modelId="{96C4ECF4-8471-47B1-BE74-3C3770C703F6}" type="presParOf" srcId="{4ED0C94A-E95B-44D2-9A95-894EEABAC68A}" destId="{C3DC738E-6110-4237-A54D-07220F00634B}" srcOrd="1" destOrd="0" presId="urn:microsoft.com/office/officeart/2005/8/layout/lProcess3"/>
    <dgm:cxn modelId="{DE409CF5-B6CC-42C2-B004-C27A786F80B1}" type="presParOf" srcId="{4ED0C94A-E95B-44D2-9A95-894EEABAC68A}" destId="{375EAA5A-BF75-4ADD-89E1-879B2C2B0183}" srcOrd="2" destOrd="0" presId="urn:microsoft.com/office/officeart/2005/8/layout/lProcess3"/>
    <dgm:cxn modelId="{3360DC23-576D-4BDA-862E-AFDF55291459}" type="presParOf" srcId="{375EAA5A-BF75-4ADD-89E1-879B2C2B0183}" destId="{B1148BBD-6BBB-4BB4-825A-CC7D3A41A108}" srcOrd="0" destOrd="0" presId="urn:microsoft.com/office/officeart/2005/8/layout/lProcess3"/>
    <dgm:cxn modelId="{20A96B05-87B5-4A6B-BE2C-CC4649DF0119}" type="presParOf" srcId="{375EAA5A-BF75-4ADD-89E1-879B2C2B0183}" destId="{9F2B0967-8142-455D-8174-B8E518DF5BBA}" srcOrd="1" destOrd="0" presId="urn:microsoft.com/office/officeart/2005/8/layout/lProcess3"/>
    <dgm:cxn modelId="{6404144B-0962-400D-8CC7-08C9BCB61E69}" type="presParOf" srcId="{375EAA5A-BF75-4ADD-89E1-879B2C2B0183}" destId="{9444A503-33EC-4280-9AAA-D3FD78FE398A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0E71A68-2769-4FB7-B69F-9EC19F134094}" type="doc">
      <dgm:prSet loTypeId="urn:microsoft.com/office/officeart/2005/8/layout/chevron2" loCatId="list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B2567E71-4FCB-406C-BE51-DDA385DB9D15}">
      <dgm:prSet phldrT="[Текст]"/>
      <dgm:spPr/>
      <dgm:t>
        <a:bodyPr/>
        <a:lstStyle/>
        <a:p>
          <a:r>
            <a:rPr lang="ru-RU" dirty="0" smtClean="0"/>
            <a:t>1.</a:t>
          </a:r>
          <a:endParaRPr lang="ru-RU" dirty="0"/>
        </a:p>
      </dgm:t>
    </dgm:pt>
    <dgm:pt modelId="{16559284-104C-4935-BC5B-5F9ECCB3D394}" type="parTrans" cxnId="{31A83873-2364-4033-91F3-FF2901EE21F7}">
      <dgm:prSet/>
      <dgm:spPr/>
      <dgm:t>
        <a:bodyPr/>
        <a:lstStyle/>
        <a:p>
          <a:endParaRPr lang="ru-RU"/>
        </a:p>
      </dgm:t>
    </dgm:pt>
    <dgm:pt modelId="{AA887E04-99F1-453D-8FA4-86BC76FCD4E8}" type="sibTrans" cxnId="{31A83873-2364-4033-91F3-FF2901EE21F7}">
      <dgm:prSet/>
      <dgm:spPr/>
      <dgm:t>
        <a:bodyPr/>
        <a:lstStyle/>
        <a:p>
          <a:endParaRPr lang="ru-RU"/>
        </a:p>
      </dgm:t>
    </dgm:pt>
    <dgm:pt modelId="{6C3BDFB4-E8E1-4713-81BD-FA715F020DBC}">
      <dgm:prSet phldrT="[Текст]"/>
      <dgm:spPr/>
      <dgm:t>
        <a:bodyPr/>
        <a:lstStyle/>
        <a:p>
          <a:r>
            <a:rPr lang="ru-RU" b="0" i="0" dirty="0" smtClean="0"/>
            <a:t>предстоит провести работу по изменению локальных нормативных актов, регламентирующих деятельность организации, внести изменения в соглашения и коллективные договоры</a:t>
          </a:r>
          <a:endParaRPr lang="ru-RU" dirty="0"/>
        </a:p>
      </dgm:t>
    </dgm:pt>
    <dgm:pt modelId="{3FD5098E-C8A6-46D5-AB32-C06029D1DB76}" type="parTrans" cxnId="{7BB3C921-5F14-497B-B75E-1AA33BC3AE64}">
      <dgm:prSet/>
      <dgm:spPr/>
      <dgm:t>
        <a:bodyPr/>
        <a:lstStyle/>
        <a:p>
          <a:endParaRPr lang="ru-RU"/>
        </a:p>
      </dgm:t>
    </dgm:pt>
    <dgm:pt modelId="{95C64E10-BC1C-4822-A5EA-79E55F24711C}" type="sibTrans" cxnId="{7BB3C921-5F14-497B-B75E-1AA33BC3AE64}">
      <dgm:prSet/>
      <dgm:spPr/>
      <dgm:t>
        <a:bodyPr/>
        <a:lstStyle/>
        <a:p>
          <a:endParaRPr lang="ru-RU"/>
        </a:p>
      </dgm:t>
    </dgm:pt>
    <dgm:pt modelId="{F59EF8D6-FF3E-4725-B895-FB006158CF09}">
      <dgm:prSet phldrT="[Текст]"/>
      <dgm:spPr/>
      <dgm:t>
        <a:bodyPr/>
        <a:lstStyle/>
        <a:p>
          <a:r>
            <a:rPr lang="ru-RU" dirty="0" smtClean="0"/>
            <a:t>2.</a:t>
          </a:r>
          <a:endParaRPr lang="ru-RU" dirty="0"/>
        </a:p>
      </dgm:t>
    </dgm:pt>
    <dgm:pt modelId="{FA651214-035E-49F6-9B9D-00EE90733313}" type="parTrans" cxnId="{0F55FBED-9962-4213-9AC0-4EC98506038F}">
      <dgm:prSet/>
      <dgm:spPr/>
      <dgm:t>
        <a:bodyPr/>
        <a:lstStyle/>
        <a:p>
          <a:endParaRPr lang="ru-RU"/>
        </a:p>
      </dgm:t>
    </dgm:pt>
    <dgm:pt modelId="{B648B8D7-184C-43A0-B768-EF0B5EB83FCB}" type="sibTrans" cxnId="{0F55FBED-9962-4213-9AC0-4EC98506038F}">
      <dgm:prSet/>
      <dgm:spPr/>
      <dgm:t>
        <a:bodyPr/>
        <a:lstStyle/>
        <a:p>
          <a:endParaRPr lang="ru-RU"/>
        </a:p>
      </dgm:t>
    </dgm:pt>
    <dgm:pt modelId="{8D28C740-4A3B-4D25-8DD0-CF8BAA5A3C01}">
      <dgm:prSet phldrT="[Текст]"/>
      <dgm:spPr/>
      <dgm:t>
        <a:bodyPr/>
        <a:lstStyle/>
        <a:p>
          <a:r>
            <a:rPr lang="ru-RU" b="0" i="0" dirty="0" smtClean="0"/>
            <a:t>с 1 января 2021 года в случаях приема на работу или увольнения сведения о трудовой деятельности должны будут представляться организацией-работодателем в Пенсионный фонд не позднее рабочего дня, следующего за днем издания документа, являющегося основанием для приема на работу или увольнения</a:t>
          </a:r>
          <a:endParaRPr lang="ru-RU" dirty="0"/>
        </a:p>
      </dgm:t>
    </dgm:pt>
    <dgm:pt modelId="{CED4E899-C1B6-47E4-8D93-CFA0B5B2CF8A}" type="parTrans" cxnId="{24A299F4-5BEF-4834-8FF0-9FC1DAB681FD}">
      <dgm:prSet/>
      <dgm:spPr/>
      <dgm:t>
        <a:bodyPr/>
        <a:lstStyle/>
        <a:p>
          <a:endParaRPr lang="ru-RU"/>
        </a:p>
      </dgm:t>
    </dgm:pt>
    <dgm:pt modelId="{D0B88683-B436-4AA7-9C73-9C1BE3CE4C0C}" type="sibTrans" cxnId="{24A299F4-5BEF-4834-8FF0-9FC1DAB681FD}">
      <dgm:prSet/>
      <dgm:spPr/>
      <dgm:t>
        <a:bodyPr/>
        <a:lstStyle/>
        <a:p>
          <a:endParaRPr lang="ru-RU"/>
        </a:p>
      </dgm:t>
    </dgm:pt>
    <dgm:pt modelId="{A4F59810-8849-48EA-8A3E-C92D2D4CC0D2}">
      <dgm:prSet phldrT="[Текст]"/>
      <dgm:spPr/>
      <dgm:t>
        <a:bodyPr/>
        <a:lstStyle/>
        <a:p>
          <a:r>
            <a:rPr lang="ru-RU" dirty="0" smtClean="0"/>
            <a:t>3.</a:t>
          </a:r>
          <a:endParaRPr lang="ru-RU" dirty="0"/>
        </a:p>
      </dgm:t>
    </dgm:pt>
    <dgm:pt modelId="{64D861D7-2849-458A-A72F-82E55B2BB923}" type="parTrans" cxnId="{95072C04-18C9-46B5-B2FD-BA64F425386D}">
      <dgm:prSet/>
      <dgm:spPr/>
    </dgm:pt>
    <dgm:pt modelId="{F588BB31-4A2F-46EA-BFF3-4071F6FD7AA8}" type="sibTrans" cxnId="{95072C04-18C9-46B5-B2FD-BA64F425386D}">
      <dgm:prSet/>
      <dgm:spPr/>
    </dgm:pt>
    <dgm:pt modelId="{2479B632-AA4D-4E5B-B56F-1436A8773C79}">
      <dgm:prSet phldrT="[Текст]"/>
      <dgm:spPr/>
      <dgm:t>
        <a:bodyPr/>
        <a:lstStyle/>
        <a:p>
          <a:r>
            <a:rPr lang="ru-RU" dirty="0" smtClean="0"/>
            <a:t>письменно проинформировать работников о соответствующих изменениях в трудовом законодательстве и праве работников сохранить бумажную трудовую книжку</a:t>
          </a:r>
          <a:endParaRPr lang="ru-RU" dirty="0"/>
        </a:p>
      </dgm:t>
    </dgm:pt>
    <dgm:pt modelId="{0315DDE6-A821-4D68-BAC1-8371FAEFB229}" type="parTrans" cxnId="{1DC8C637-6550-4709-ABDF-B385A0C9A42E}">
      <dgm:prSet/>
      <dgm:spPr/>
    </dgm:pt>
    <dgm:pt modelId="{B3128584-F7B6-44D9-98BE-AD3238F0010F}" type="sibTrans" cxnId="{1DC8C637-6550-4709-ABDF-B385A0C9A42E}">
      <dgm:prSet/>
      <dgm:spPr/>
    </dgm:pt>
    <dgm:pt modelId="{9056D4D8-01B6-4159-BCC0-E3EC9D52360A}" type="pres">
      <dgm:prSet presAssocID="{50E71A68-2769-4FB7-B69F-9EC19F13409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31849A5-2185-4509-8E5C-8B2A96D1695E}" type="pres">
      <dgm:prSet presAssocID="{B2567E71-4FCB-406C-BE51-DDA385DB9D15}" presName="composite" presStyleCnt="0"/>
      <dgm:spPr/>
    </dgm:pt>
    <dgm:pt modelId="{4DA1D750-1202-48A0-83EC-CE5759A45CE2}" type="pres">
      <dgm:prSet presAssocID="{B2567E71-4FCB-406C-BE51-DDA385DB9D15}" presName="parentText" presStyleLbl="alignNode1" presStyleIdx="0" presStyleCnt="3" custScaleX="8129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0480F9-807F-4833-8346-7D06DC75E2E8}" type="pres">
      <dgm:prSet presAssocID="{B2567E71-4FCB-406C-BE51-DDA385DB9D15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01FEB8-4A42-4E80-8465-5AAC4DA47966}" type="pres">
      <dgm:prSet presAssocID="{AA887E04-99F1-453D-8FA4-86BC76FCD4E8}" presName="sp" presStyleCnt="0"/>
      <dgm:spPr/>
    </dgm:pt>
    <dgm:pt modelId="{D6D668E1-3B0B-487A-9965-622B2A780431}" type="pres">
      <dgm:prSet presAssocID="{F59EF8D6-FF3E-4725-B895-FB006158CF09}" presName="composite" presStyleCnt="0"/>
      <dgm:spPr/>
    </dgm:pt>
    <dgm:pt modelId="{9FAFFF75-D073-414B-B4A1-D8ED5A175131}" type="pres">
      <dgm:prSet presAssocID="{F59EF8D6-FF3E-4725-B895-FB006158CF09}" presName="parentText" presStyleLbl="alignNode1" presStyleIdx="1" presStyleCnt="3" custScaleX="8105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863063-DACA-40FD-BD37-58D11FC99D35}" type="pres">
      <dgm:prSet presAssocID="{F59EF8D6-FF3E-4725-B895-FB006158CF09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833E91-A2B4-42BC-90A5-417D5C8EACF0}" type="pres">
      <dgm:prSet presAssocID="{B648B8D7-184C-43A0-B768-EF0B5EB83FCB}" presName="sp" presStyleCnt="0"/>
      <dgm:spPr/>
    </dgm:pt>
    <dgm:pt modelId="{FDDE33CD-E59C-4750-BE4B-A8B4062BD473}" type="pres">
      <dgm:prSet presAssocID="{A4F59810-8849-48EA-8A3E-C92D2D4CC0D2}" presName="composite" presStyleCnt="0"/>
      <dgm:spPr/>
    </dgm:pt>
    <dgm:pt modelId="{2576813D-449B-4F07-AA2B-9225293D27BC}" type="pres">
      <dgm:prSet presAssocID="{A4F59810-8849-48EA-8A3E-C92D2D4CC0D2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C2ED23-4178-4752-97F5-024FFE301324}" type="pres">
      <dgm:prSet presAssocID="{A4F59810-8849-48EA-8A3E-C92D2D4CC0D2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3667E8-85DC-44E9-A2CA-41E322688229}" type="presOf" srcId="{2479B632-AA4D-4E5B-B56F-1436A8773C79}" destId="{DCC2ED23-4178-4752-97F5-024FFE301324}" srcOrd="0" destOrd="0" presId="urn:microsoft.com/office/officeart/2005/8/layout/chevron2"/>
    <dgm:cxn modelId="{1DC8C637-6550-4709-ABDF-B385A0C9A42E}" srcId="{A4F59810-8849-48EA-8A3E-C92D2D4CC0D2}" destId="{2479B632-AA4D-4E5B-B56F-1436A8773C79}" srcOrd="0" destOrd="0" parTransId="{0315DDE6-A821-4D68-BAC1-8371FAEFB229}" sibTransId="{B3128584-F7B6-44D9-98BE-AD3238F0010F}"/>
    <dgm:cxn modelId="{95072C04-18C9-46B5-B2FD-BA64F425386D}" srcId="{50E71A68-2769-4FB7-B69F-9EC19F134094}" destId="{A4F59810-8849-48EA-8A3E-C92D2D4CC0D2}" srcOrd="2" destOrd="0" parTransId="{64D861D7-2849-458A-A72F-82E55B2BB923}" sibTransId="{F588BB31-4A2F-46EA-BFF3-4071F6FD7AA8}"/>
    <dgm:cxn modelId="{D2B87F6F-CA2C-49CC-9E29-D8C21F552779}" type="presOf" srcId="{B2567E71-4FCB-406C-BE51-DDA385DB9D15}" destId="{4DA1D750-1202-48A0-83EC-CE5759A45CE2}" srcOrd="0" destOrd="0" presId="urn:microsoft.com/office/officeart/2005/8/layout/chevron2"/>
    <dgm:cxn modelId="{0F55FBED-9962-4213-9AC0-4EC98506038F}" srcId="{50E71A68-2769-4FB7-B69F-9EC19F134094}" destId="{F59EF8D6-FF3E-4725-B895-FB006158CF09}" srcOrd="1" destOrd="0" parTransId="{FA651214-035E-49F6-9B9D-00EE90733313}" sibTransId="{B648B8D7-184C-43A0-B768-EF0B5EB83FCB}"/>
    <dgm:cxn modelId="{24A299F4-5BEF-4834-8FF0-9FC1DAB681FD}" srcId="{F59EF8D6-FF3E-4725-B895-FB006158CF09}" destId="{8D28C740-4A3B-4D25-8DD0-CF8BAA5A3C01}" srcOrd="0" destOrd="0" parTransId="{CED4E899-C1B6-47E4-8D93-CFA0B5B2CF8A}" sibTransId="{D0B88683-B436-4AA7-9C73-9C1BE3CE4C0C}"/>
    <dgm:cxn modelId="{B0F62FB4-AB68-4B0B-9F48-366D6A5C5143}" type="presOf" srcId="{50E71A68-2769-4FB7-B69F-9EC19F134094}" destId="{9056D4D8-01B6-4159-BCC0-E3EC9D52360A}" srcOrd="0" destOrd="0" presId="urn:microsoft.com/office/officeart/2005/8/layout/chevron2"/>
    <dgm:cxn modelId="{B8F1E9B0-386A-4D6A-B6EC-D2A810E3A238}" type="presOf" srcId="{8D28C740-4A3B-4D25-8DD0-CF8BAA5A3C01}" destId="{61863063-DACA-40FD-BD37-58D11FC99D35}" srcOrd="0" destOrd="0" presId="urn:microsoft.com/office/officeart/2005/8/layout/chevron2"/>
    <dgm:cxn modelId="{43DDAA5D-BAFE-4472-88CF-F4330E03564E}" type="presOf" srcId="{6C3BDFB4-E8E1-4713-81BD-FA715F020DBC}" destId="{BF0480F9-807F-4833-8346-7D06DC75E2E8}" srcOrd="0" destOrd="0" presId="urn:microsoft.com/office/officeart/2005/8/layout/chevron2"/>
    <dgm:cxn modelId="{611271FC-7E37-44EF-BFA0-1CAA59AC1BC2}" type="presOf" srcId="{F59EF8D6-FF3E-4725-B895-FB006158CF09}" destId="{9FAFFF75-D073-414B-B4A1-D8ED5A175131}" srcOrd="0" destOrd="0" presId="urn:microsoft.com/office/officeart/2005/8/layout/chevron2"/>
    <dgm:cxn modelId="{7BB3C921-5F14-497B-B75E-1AA33BC3AE64}" srcId="{B2567E71-4FCB-406C-BE51-DDA385DB9D15}" destId="{6C3BDFB4-E8E1-4713-81BD-FA715F020DBC}" srcOrd="0" destOrd="0" parTransId="{3FD5098E-C8A6-46D5-AB32-C06029D1DB76}" sibTransId="{95C64E10-BC1C-4822-A5EA-79E55F24711C}"/>
    <dgm:cxn modelId="{C09DDE22-E586-4447-B4B8-20136494D090}" type="presOf" srcId="{A4F59810-8849-48EA-8A3E-C92D2D4CC0D2}" destId="{2576813D-449B-4F07-AA2B-9225293D27BC}" srcOrd="0" destOrd="0" presId="urn:microsoft.com/office/officeart/2005/8/layout/chevron2"/>
    <dgm:cxn modelId="{31A83873-2364-4033-91F3-FF2901EE21F7}" srcId="{50E71A68-2769-4FB7-B69F-9EC19F134094}" destId="{B2567E71-4FCB-406C-BE51-DDA385DB9D15}" srcOrd="0" destOrd="0" parTransId="{16559284-104C-4935-BC5B-5F9ECCB3D394}" sibTransId="{AA887E04-99F1-453D-8FA4-86BC76FCD4E8}"/>
    <dgm:cxn modelId="{637F7A98-8765-4FAE-B86C-6AD21AA6CFBC}" type="presParOf" srcId="{9056D4D8-01B6-4159-BCC0-E3EC9D52360A}" destId="{E31849A5-2185-4509-8E5C-8B2A96D1695E}" srcOrd="0" destOrd="0" presId="urn:microsoft.com/office/officeart/2005/8/layout/chevron2"/>
    <dgm:cxn modelId="{9564AB4D-9F2F-42EF-9294-43D7489A16BC}" type="presParOf" srcId="{E31849A5-2185-4509-8E5C-8B2A96D1695E}" destId="{4DA1D750-1202-48A0-83EC-CE5759A45CE2}" srcOrd="0" destOrd="0" presId="urn:microsoft.com/office/officeart/2005/8/layout/chevron2"/>
    <dgm:cxn modelId="{9362F54E-2D41-4058-9812-2D7531CB5D09}" type="presParOf" srcId="{E31849A5-2185-4509-8E5C-8B2A96D1695E}" destId="{BF0480F9-807F-4833-8346-7D06DC75E2E8}" srcOrd="1" destOrd="0" presId="urn:microsoft.com/office/officeart/2005/8/layout/chevron2"/>
    <dgm:cxn modelId="{00FB1020-4B42-4F9D-86D9-FBEC10DFD270}" type="presParOf" srcId="{9056D4D8-01B6-4159-BCC0-E3EC9D52360A}" destId="{2701FEB8-4A42-4E80-8465-5AAC4DA47966}" srcOrd="1" destOrd="0" presId="urn:microsoft.com/office/officeart/2005/8/layout/chevron2"/>
    <dgm:cxn modelId="{C9CB7A4D-83F4-455A-B3E3-220E484334DB}" type="presParOf" srcId="{9056D4D8-01B6-4159-BCC0-E3EC9D52360A}" destId="{D6D668E1-3B0B-487A-9965-622B2A780431}" srcOrd="2" destOrd="0" presId="urn:microsoft.com/office/officeart/2005/8/layout/chevron2"/>
    <dgm:cxn modelId="{F9EF7FE7-996A-48B7-837A-0799DB40C14E}" type="presParOf" srcId="{D6D668E1-3B0B-487A-9965-622B2A780431}" destId="{9FAFFF75-D073-414B-B4A1-D8ED5A175131}" srcOrd="0" destOrd="0" presId="urn:microsoft.com/office/officeart/2005/8/layout/chevron2"/>
    <dgm:cxn modelId="{D90C98DE-F095-429D-8351-1C6BCA8FA4E0}" type="presParOf" srcId="{D6D668E1-3B0B-487A-9965-622B2A780431}" destId="{61863063-DACA-40FD-BD37-58D11FC99D35}" srcOrd="1" destOrd="0" presId="urn:microsoft.com/office/officeart/2005/8/layout/chevron2"/>
    <dgm:cxn modelId="{6BABD59A-F86C-49CA-BA55-6BA3D6BF893B}" type="presParOf" srcId="{9056D4D8-01B6-4159-BCC0-E3EC9D52360A}" destId="{23833E91-A2B4-42BC-90A5-417D5C8EACF0}" srcOrd="3" destOrd="0" presId="urn:microsoft.com/office/officeart/2005/8/layout/chevron2"/>
    <dgm:cxn modelId="{839506B3-DECD-4B8A-ACE9-C60FB7C9BB2A}" type="presParOf" srcId="{9056D4D8-01B6-4159-BCC0-E3EC9D52360A}" destId="{FDDE33CD-E59C-4750-BE4B-A8B4062BD473}" srcOrd="4" destOrd="0" presId="urn:microsoft.com/office/officeart/2005/8/layout/chevron2"/>
    <dgm:cxn modelId="{3CE899F4-CB78-4FC9-9FAC-E2263971B64F}" type="presParOf" srcId="{FDDE33CD-E59C-4750-BE4B-A8B4062BD473}" destId="{2576813D-449B-4F07-AA2B-9225293D27BC}" srcOrd="0" destOrd="0" presId="urn:microsoft.com/office/officeart/2005/8/layout/chevron2"/>
    <dgm:cxn modelId="{9842D5CF-5D8F-40FE-BE8B-9B831A5F1B84}" type="presParOf" srcId="{FDDE33CD-E59C-4750-BE4B-A8B4062BD473}" destId="{DCC2ED23-4178-4752-97F5-024FFE30132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03FCC10-AD6A-4E58-8707-5A88A5E855BE}" type="doc">
      <dgm:prSet loTypeId="urn:microsoft.com/office/officeart/2005/8/layout/vList2" loCatId="list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94F1D0A9-4982-408D-9170-F27AA321AA0B}">
      <dgm:prSet phldrT="[Текст]"/>
      <dgm:spPr/>
      <dgm:t>
        <a:bodyPr/>
        <a:lstStyle/>
        <a:p>
          <a:r>
            <a:rPr lang="ru-RU" dirty="0" smtClean="0"/>
            <a:t>В целях</a:t>
          </a:r>
          <a:r>
            <a:rPr lang="ru-RU" b="1" dirty="0" smtClean="0"/>
            <a:t> </a:t>
          </a:r>
          <a:r>
            <a:rPr lang="ru-RU" dirty="0" smtClean="0"/>
            <a:t>реализации норм Трудового кодекса Российской Федерации работодатели в течение 2020 года осуществляют</a:t>
          </a:r>
          <a:r>
            <a:rPr lang="ru-RU" b="1" dirty="0" smtClean="0"/>
            <a:t> следующие </a:t>
          </a:r>
          <a:r>
            <a:rPr lang="ru-RU" dirty="0" smtClean="0"/>
            <a:t>мероприятия:</a:t>
          </a:r>
          <a:endParaRPr lang="ru-RU" dirty="0"/>
        </a:p>
      </dgm:t>
    </dgm:pt>
    <dgm:pt modelId="{3387A173-4D47-457C-90CD-864C2794FF34}" type="parTrans" cxnId="{7F3E0FF5-D206-442F-81C3-E2A2B9E3163E}">
      <dgm:prSet/>
      <dgm:spPr/>
      <dgm:t>
        <a:bodyPr/>
        <a:lstStyle/>
        <a:p>
          <a:endParaRPr lang="ru-RU"/>
        </a:p>
      </dgm:t>
    </dgm:pt>
    <dgm:pt modelId="{54EAAB22-079F-41A6-BCE8-5B966F2C92A8}" type="sibTrans" cxnId="{7F3E0FF5-D206-442F-81C3-E2A2B9E3163E}">
      <dgm:prSet/>
      <dgm:spPr/>
      <dgm:t>
        <a:bodyPr/>
        <a:lstStyle/>
        <a:p>
          <a:endParaRPr lang="ru-RU"/>
        </a:p>
      </dgm:t>
    </dgm:pt>
    <dgm:pt modelId="{9717F8D6-CCCA-4714-ACBA-2E5DCD00610F}">
      <dgm:prSet/>
      <dgm:spPr/>
      <dgm:t>
        <a:bodyPr/>
        <a:lstStyle/>
        <a:p>
          <a:r>
            <a:rPr lang="ru-RU" b="1" dirty="0" smtClean="0"/>
            <a:t>1) </a:t>
          </a:r>
          <a:r>
            <a:rPr lang="ru-RU" dirty="0" smtClean="0"/>
            <a:t>принятие или изменение локальных нормативных;</a:t>
          </a:r>
          <a:endParaRPr lang="ru-RU" dirty="0"/>
        </a:p>
      </dgm:t>
    </dgm:pt>
    <dgm:pt modelId="{E458DC60-7BC1-40B2-8AFF-E42E330FA4B0}" type="parTrans" cxnId="{5A95F37D-2F02-4AFE-A50B-90C0DB1F7470}">
      <dgm:prSet/>
      <dgm:spPr/>
      <dgm:t>
        <a:bodyPr/>
        <a:lstStyle/>
        <a:p>
          <a:endParaRPr lang="ru-RU"/>
        </a:p>
      </dgm:t>
    </dgm:pt>
    <dgm:pt modelId="{947CAE55-6C99-40E0-9298-0F185BDBCB9D}" type="sibTrans" cxnId="{5A95F37D-2F02-4AFE-A50B-90C0DB1F7470}">
      <dgm:prSet/>
      <dgm:spPr/>
      <dgm:t>
        <a:bodyPr/>
        <a:lstStyle/>
        <a:p>
          <a:endParaRPr lang="ru-RU"/>
        </a:p>
      </dgm:t>
    </dgm:pt>
    <dgm:pt modelId="{55DEF860-D5B2-4766-8392-F8664D8D13E4}">
      <dgm:prSet/>
      <dgm:spPr/>
      <dgm:t>
        <a:bodyPr/>
        <a:lstStyle/>
        <a:p>
          <a:r>
            <a:rPr lang="ru-RU" b="1" dirty="0" smtClean="0"/>
            <a:t>2) подготовка и обсуждение с уполномоченными в установленном порядке представителями работников </a:t>
          </a:r>
          <a:r>
            <a:rPr lang="ru-RU" dirty="0" smtClean="0"/>
            <a:t>изменений в соглашения и коллективные договоры в порядке, установленном Трудовым кодексом Российской Федерации;</a:t>
          </a:r>
          <a:endParaRPr lang="ru-RU" dirty="0"/>
        </a:p>
      </dgm:t>
    </dgm:pt>
    <dgm:pt modelId="{48B85400-1BB0-4A96-9F96-C83E2D184FBA}" type="parTrans" cxnId="{3DD0CD01-0440-43AE-9ECE-35A72C8BEF66}">
      <dgm:prSet/>
      <dgm:spPr/>
      <dgm:t>
        <a:bodyPr/>
        <a:lstStyle/>
        <a:p>
          <a:endParaRPr lang="ru-RU"/>
        </a:p>
      </dgm:t>
    </dgm:pt>
    <dgm:pt modelId="{4A19C280-C8D0-4915-BBAA-A2A2D999AF57}" type="sibTrans" cxnId="{3DD0CD01-0440-43AE-9ECE-35A72C8BEF66}">
      <dgm:prSet/>
      <dgm:spPr/>
      <dgm:t>
        <a:bodyPr/>
        <a:lstStyle/>
        <a:p>
          <a:endParaRPr lang="ru-RU"/>
        </a:p>
      </dgm:t>
    </dgm:pt>
    <dgm:pt modelId="{B132B80A-1143-4083-9BBB-DB39A9E02ADA}">
      <dgm:prSet/>
      <dgm:spPr/>
      <dgm:t>
        <a:bodyPr/>
        <a:lstStyle/>
        <a:p>
          <a:r>
            <a:rPr lang="ru-RU" b="1" dirty="0" smtClean="0"/>
            <a:t>3) </a:t>
          </a:r>
          <a:r>
            <a:rPr lang="ru-RU" dirty="0" smtClean="0"/>
            <a:t>обеспечение технической готовности к</a:t>
          </a:r>
          <a:r>
            <a:rPr lang="ru-RU" b="1" dirty="0" smtClean="0"/>
            <a:t> представлению </a:t>
          </a:r>
          <a:r>
            <a:rPr lang="ru-RU" dirty="0" smtClean="0"/>
            <a:t>сведений о трудовой деятельности</a:t>
          </a:r>
          <a:r>
            <a:rPr lang="ru-RU" b="1" dirty="0" smtClean="0"/>
            <a:t> в порядке, установленном законодательством Российской Федерации об индивидуальном (персонифицированном) учете в системе обязательного пенсионного страхования, для хранения в информационных ресурсах</a:t>
          </a:r>
          <a:r>
            <a:rPr lang="ru-RU" dirty="0" smtClean="0"/>
            <a:t> Пенсионного фонда Российской Федерации;</a:t>
          </a:r>
          <a:endParaRPr lang="ru-RU" dirty="0"/>
        </a:p>
      </dgm:t>
    </dgm:pt>
    <dgm:pt modelId="{D67AAB80-E38E-45E3-AA0E-58BDB8556A21}" type="parTrans" cxnId="{FBF75003-5CC1-4136-A251-15CF50370F19}">
      <dgm:prSet/>
      <dgm:spPr/>
      <dgm:t>
        <a:bodyPr/>
        <a:lstStyle/>
        <a:p>
          <a:endParaRPr lang="ru-RU"/>
        </a:p>
      </dgm:t>
    </dgm:pt>
    <dgm:pt modelId="{2545924A-D5A5-421B-98EF-9AA813F3E65B}" type="sibTrans" cxnId="{FBF75003-5CC1-4136-A251-15CF50370F19}">
      <dgm:prSet/>
      <dgm:spPr/>
      <dgm:t>
        <a:bodyPr/>
        <a:lstStyle/>
        <a:p>
          <a:endParaRPr lang="ru-RU"/>
        </a:p>
      </dgm:t>
    </dgm:pt>
    <dgm:pt modelId="{8C767E7B-945A-452B-80EC-B86058C066DD}">
      <dgm:prSet/>
      <dgm:spPr/>
      <dgm:t>
        <a:bodyPr/>
        <a:lstStyle/>
        <a:p>
          <a:r>
            <a:rPr lang="ru-RU" b="1" dirty="0" smtClean="0"/>
            <a:t>4) </a:t>
          </a:r>
          <a:r>
            <a:rPr lang="ru-RU" dirty="0" smtClean="0"/>
            <a:t>уведомление </a:t>
          </a:r>
          <a:r>
            <a:rPr lang="ru-RU" b="1" dirty="0" smtClean="0"/>
            <a:t>по 30 июня 2020 года включительно каждого работника</a:t>
          </a:r>
          <a:r>
            <a:rPr lang="ru-RU" dirty="0" smtClean="0"/>
            <a:t> в письменной форме об изменениях </a:t>
          </a:r>
          <a:r>
            <a:rPr lang="ru-RU" b="1" dirty="0" smtClean="0"/>
            <a:t>в трудовом законодательстве</a:t>
          </a:r>
          <a:r>
            <a:rPr lang="ru-RU" dirty="0" smtClean="0"/>
            <a:t>, связанных с формированием сведений о трудовой деятельности в электронном виде, </a:t>
          </a:r>
          <a:r>
            <a:rPr lang="ru-RU" b="1" dirty="0" smtClean="0"/>
            <a:t>а также о праве работника путем подачи работодателю соответствующего </a:t>
          </a:r>
          <a:r>
            <a:rPr lang="ru-RU" b="1" smtClean="0"/>
            <a:t>письменного заявления</a:t>
          </a:r>
          <a:endParaRPr lang="ru-RU" dirty="0"/>
        </a:p>
      </dgm:t>
    </dgm:pt>
    <dgm:pt modelId="{B4596DB4-4AE7-4C8C-AF47-E133359EACCD}" type="parTrans" cxnId="{F4BE58B7-1214-479A-8452-0E8E49113D09}">
      <dgm:prSet/>
      <dgm:spPr/>
      <dgm:t>
        <a:bodyPr/>
        <a:lstStyle/>
        <a:p>
          <a:endParaRPr lang="ru-RU"/>
        </a:p>
      </dgm:t>
    </dgm:pt>
    <dgm:pt modelId="{4FC7DABC-C6FC-4A6C-8A3A-B9BB4A10D4B6}" type="sibTrans" cxnId="{F4BE58B7-1214-479A-8452-0E8E49113D09}">
      <dgm:prSet/>
      <dgm:spPr/>
      <dgm:t>
        <a:bodyPr/>
        <a:lstStyle/>
        <a:p>
          <a:endParaRPr lang="ru-RU"/>
        </a:p>
      </dgm:t>
    </dgm:pt>
    <dgm:pt modelId="{9BF40A3D-F63C-480C-ABD1-A0C0A73048CD}" type="pres">
      <dgm:prSet presAssocID="{903FCC10-AD6A-4E58-8707-5A88A5E855B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5E3B406-948C-4706-8D58-92014436D9E0}" type="pres">
      <dgm:prSet presAssocID="{94F1D0A9-4982-408D-9170-F27AA321AA0B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C4BAF5-3FE6-43F0-948E-5CE9C4A15FCE}" type="pres">
      <dgm:prSet presAssocID="{94F1D0A9-4982-408D-9170-F27AA321AA0B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DD0CD01-0440-43AE-9ECE-35A72C8BEF66}" srcId="{94F1D0A9-4982-408D-9170-F27AA321AA0B}" destId="{55DEF860-D5B2-4766-8392-F8664D8D13E4}" srcOrd="1" destOrd="0" parTransId="{48B85400-1BB0-4A96-9F96-C83E2D184FBA}" sibTransId="{4A19C280-C8D0-4915-BBAA-A2A2D999AF57}"/>
    <dgm:cxn modelId="{F4BE58B7-1214-479A-8452-0E8E49113D09}" srcId="{94F1D0A9-4982-408D-9170-F27AA321AA0B}" destId="{8C767E7B-945A-452B-80EC-B86058C066DD}" srcOrd="3" destOrd="0" parTransId="{B4596DB4-4AE7-4C8C-AF47-E133359EACCD}" sibTransId="{4FC7DABC-C6FC-4A6C-8A3A-B9BB4A10D4B6}"/>
    <dgm:cxn modelId="{CC01981A-79AF-46AA-B08E-866E4D99D082}" type="presOf" srcId="{55DEF860-D5B2-4766-8392-F8664D8D13E4}" destId="{B3C4BAF5-3FE6-43F0-948E-5CE9C4A15FCE}" srcOrd="0" destOrd="1" presId="urn:microsoft.com/office/officeart/2005/8/layout/vList2"/>
    <dgm:cxn modelId="{CB4E7579-3FFC-474F-B1C4-B53B123A9495}" type="presOf" srcId="{B132B80A-1143-4083-9BBB-DB39A9E02ADA}" destId="{B3C4BAF5-3FE6-43F0-948E-5CE9C4A15FCE}" srcOrd="0" destOrd="2" presId="urn:microsoft.com/office/officeart/2005/8/layout/vList2"/>
    <dgm:cxn modelId="{FBF75003-5CC1-4136-A251-15CF50370F19}" srcId="{94F1D0A9-4982-408D-9170-F27AA321AA0B}" destId="{B132B80A-1143-4083-9BBB-DB39A9E02ADA}" srcOrd="2" destOrd="0" parTransId="{D67AAB80-E38E-45E3-AA0E-58BDB8556A21}" sibTransId="{2545924A-D5A5-421B-98EF-9AA813F3E65B}"/>
    <dgm:cxn modelId="{FA2084D4-FCD5-4D9D-A3A0-F371ADD1070E}" type="presOf" srcId="{8C767E7B-945A-452B-80EC-B86058C066DD}" destId="{B3C4BAF5-3FE6-43F0-948E-5CE9C4A15FCE}" srcOrd="0" destOrd="3" presId="urn:microsoft.com/office/officeart/2005/8/layout/vList2"/>
    <dgm:cxn modelId="{C6FEFE3B-3C55-47A3-ABCB-554511F38481}" type="presOf" srcId="{903FCC10-AD6A-4E58-8707-5A88A5E855BE}" destId="{9BF40A3D-F63C-480C-ABD1-A0C0A73048CD}" srcOrd="0" destOrd="0" presId="urn:microsoft.com/office/officeart/2005/8/layout/vList2"/>
    <dgm:cxn modelId="{2D4BEC8B-8479-43F1-AE08-063D49A3E5E9}" type="presOf" srcId="{9717F8D6-CCCA-4714-ACBA-2E5DCD00610F}" destId="{B3C4BAF5-3FE6-43F0-948E-5CE9C4A15FCE}" srcOrd="0" destOrd="0" presId="urn:microsoft.com/office/officeart/2005/8/layout/vList2"/>
    <dgm:cxn modelId="{B61ACEF5-2655-4B08-A973-DEA966D65F1D}" type="presOf" srcId="{94F1D0A9-4982-408D-9170-F27AA321AA0B}" destId="{C5E3B406-948C-4706-8D58-92014436D9E0}" srcOrd="0" destOrd="0" presId="urn:microsoft.com/office/officeart/2005/8/layout/vList2"/>
    <dgm:cxn modelId="{7F3E0FF5-D206-442F-81C3-E2A2B9E3163E}" srcId="{903FCC10-AD6A-4E58-8707-5A88A5E855BE}" destId="{94F1D0A9-4982-408D-9170-F27AA321AA0B}" srcOrd="0" destOrd="0" parTransId="{3387A173-4D47-457C-90CD-864C2794FF34}" sibTransId="{54EAAB22-079F-41A6-BCE8-5B966F2C92A8}"/>
    <dgm:cxn modelId="{5A95F37D-2F02-4AFE-A50B-90C0DB1F7470}" srcId="{94F1D0A9-4982-408D-9170-F27AA321AA0B}" destId="{9717F8D6-CCCA-4714-ACBA-2E5DCD00610F}" srcOrd="0" destOrd="0" parTransId="{E458DC60-7BC1-40B2-8AFF-E42E330FA4B0}" sibTransId="{947CAE55-6C99-40E0-9298-0F185BDBCB9D}"/>
    <dgm:cxn modelId="{FD506C64-D35D-455C-8243-AEF152B5C483}" type="presParOf" srcId="{9BF40A3D-F63C-480C-ABD1-A0C0A73048CD}" destId="{C5E3B406-948C-4706-8D58-92014436D9E0}" srcOrd="0" destOrd="0" presId="urn:microsoft.com/office/officeart/2005/8/layout/vList2"/>
    <dgm:cxn modelId="{FF710F15-29E1-49AF-B4F6-B35F9607048D}" type="presParOf" srcId="{9BF40A3D-F63C-480C-ABD1-A0C0A73048CD}" destId="{B3C4BAF5-3FE6-43F0-948E-5CE9C4A15FCE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3529955-4FAB-49AD-9C39-113049FF7643}" type="doc">
      <dgm:prSet loTypeId="urn:microsoft.com/office/officeart/2008/layout/LinedList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7A9B6AD0-18C9-4AB7-BB2F-0C70E282D6A1}">
      <dgm:prSet phldrT="[Текст]"/>
      <dgm:spPr/>
      <dgm:t>
        <a:bodyPr/>
        <a:lstStyle/>
        <a:p>
          <a:r>
            <a:rPr lang="ru-RU" b="1" dirty="0" smtClean="0"/>
            <a:t>Каждый работник по 31 декабря 2020 года включительно:</a:t>
          </a:r>
          <a:endParaRPr lang="ru-RU" dirty="0"/>
        </a:p>
      </dgm:t>
    </dgm:pt>
    <dgm:pt modelId="{29396919-51D3-4FEC-BBDA-F14A85960C3E}" type="parTrans" cxnId="{86665141-E624-4094-973F-BD8F8ADDA853}">
      <dgm:prSet/>
      <dgm:spPr/>
      <dgm:t>
        <a:bodyPr/>
        <a:lstStyle/>
        <a:p>
          <a:endParaRPr lang="ru-RU"/>
        </a:p>
      </dgm:t>
    </dgm:pt>
    <dgm:pt modelId="{C9E9B688-677F-4B77-9273-1406B7D976B7}" type="sibTrans" cxnId="{86665141-E624-4094-973F-BD8F8ADDA853}">
      <dgm:prSet/>
      <dgm:spPr/>
      <dgm:t>
        <a:bodyPr/>
        <a:lstStyle/>
        <a:p>
          <a:endParaRPr lang="ru-RU"/>
        </a:p>
      </dgm:t>
    </dgm:pt>
    <dgm:pt modelId="{919778D5-0B30-464C-A69C-9C3B52D39569}">
      <dgm:prSet/>
      <dgm:spPr/>
      <dgm:t>
        <a:bodyPr/>
        <a:lstStyle/>
        <a:p>
          <a:r>
            <a:rPr lang="ru-RU" b="0" dirty="0" smtClean="0"/>
            <a:t>подает работодателю письменное заявление о продолжении ведения работодателем трудовой книжки в соответствии со статьей 66 Трудового кодекса Российской Федерации</a:t>
          </a:r>
          <a:endParaRPr lang="ru-RU" b="0" dirty="0"/>
        </a:p>
      </dgm:t>
    </dgm:pt>
    <dgm:pt modelId="{AB7A4068-4B7D-4599-A18C-3DD6DD579747}" type="parTrans" cxnId="{5F6B56DC-1AD6-4D9B-808C-DC8A74D96625}">
      <dgm:prSet/>
      <dgm:spPr/>
      <dgm:t>
        <a:bodyPr/>
        <a:lstStyle/>
        <a:p>
          <a:endParaRPr lang="ru-RU"/>
        </a:p>
      </dgm:t>
    </dgm:pt>
    <dgm:pt modelId="{0BED46C9-57AA-4587-BEEA-0341E2139693}" type="sibTrans" cxnId="{5F6B56DC-1AD6-4D9B-808C-DC8A74D96625}">
      <dgm:prSet/>
      <dgm:spPr/>
      <dgm:t>
        <a:bodyPr/>
        <a:lstStyle/>
        <a:p>
          <a:endParaRPr lang="ru-RU"/>
        </a:p>
      </dgm:t>
    </dgm:pt>
    <dgm:pt modelId="{763B2149-C1A1-4735-B9AF-5ECFFC2815A7}">
      <dgm:prSet/>
      <dgm:spPr/>
      <dgm:t>
        <a:bodyPr/>
        <a:lstStyle/>
        <a:p>
          <a:r>
            <a:rPr lang="ru-RU" b="0" dirty="0" smtClean="0"/>
            <a:t>о предоставлении ему работодателем сведений о трудовой деятельности в соответствии со статьей 66</a:t>
          </a:r>
          <a:r>
            <a:rPr lang="ru-RU" b="0" baseline="30000" dirty="0" smtClean="0"/>
            <a:t>1</a:t>
          </a:r>
          <a:r>
            <a:rPr lang="ru-RU" b="0" dirty="0" smtClean="0"/>
            <a:t> Трудового кодекса Российской Федерации. </a:t>
          </a:r>
          <a:endParaRPr lang="ru-RU" b="0" dirty="0"/>
        </a:p>
      </dgm:t>
    </dgm:pt>
    <dgm:pt modelId="{0EB766EC-4811-499F-AC68-B765FA58B0C8}" type="parTrans" cxnId="{86960A74-54DC-4D11-B0A9-A8F22F320386}">
      <dgm:prSet/>
      <dgm:spPr/>
      <dgm:t>
        <a:bodyPr/>
        <a:lstStyle/>
        <a:p>
          <a:endParaRPr lang="ru-RU"/>
        </a:p>
      </dgm:t>
    </dgm:pt>
    <dgm:pt modelId="{F4F64EB1-DA8B-4FD6-91FA-879535DD120E}" type="sibTrans" cxnId="{86960A74-54DC-4D11-B0A9-A8F22F320386}">
      <dgm:prSet/>
      <dgm:spPr/>
      <dgm:t>
        <a:bodyPr/>
        <a:lstStyle/>
        <a:p>
          <a:endParaRPr lang="ru-RU"/>
        </a:p>
      </dgm:t>
    </dgm:pt>
    <dgm:pt modelId="{02A5A310-C8C2-4C03-89B9-413CDEA169FB}">
      <dgm:prSet/>
      <dgm:spPr/>
      <dgm:t>
        <a:bodyPr/>
        <a:lstStyle/>
        <a:p>
          <a:r>
            <a:rPr lang="ru-RU" b="0" dirty="0" smtClean="0"/>
            <a:t>Информация о поданном работником заявлении включается в сведения о трудовой деятельности, представляемые работодателем для хранения в информационных ресурсах Пенсионного фонда Российской Федерации. </a:t>
          </a:r>
          <a:endParaRPr lang="ru-RU" b="0" dirty="0"/>
        </a:p>
      </dgm:t>
    </dgm:pt>
    <dgm:pt modelId="{3C67FB25-3608-45CE-AB86-348A7EB87032}" type="parTrans" cxnId="{A0FFF9EA-0ADE-4596-AFCA-25C77BF27EB4}">
      <dgm:prSet/>
      <dgm:spPr/>
      <dgm:t>
        <a:bodyPr/>
        <a:lstStyle/>
        <a:p>
          <a:endParaRPr lang="ru-RU"/>
        </a:p>
      </dgm:t>
    </dgm:pt>
    <dgm:pt modelId="{609130F9-00F0-497D-A4F4-2ACCBA8A1130}" type="sibTrans" cxnId="{A0FFF9EA-0ADE-4596-AFCA-25C77BF27EB4}">
      <dgm:prSet/>
      <dgm:spPr/>
      <dgm:t>
        <a:bodyPr/>
        <a:lstStyle/>
        <a:p>
          <a:endParaRPr lang="ru-RU"/>
        </a:p>
      </dgm:t>
    </dgm:pt>
    <dgm:pt modelId="{27E2CC04-2236-4AB5-B7FD-C2D7CAE6F0C0}">
      <dgm:prSet/>
      <dgm:spPr/>
      <dgm:t>
        <a:bodyPr/>
        <a:lstStyle/>
        <a:p>
          <a:r>
            <a:rPr lang="ru-RU" b="0" dirty="0" smtClean="0"/>
            <a:t>В случае, если работник не подал работодателю ни одного из указанных заявлений, работодатель продолжает вести его трудовую книжку в соответствии со статьей 66 Трудового кодекса Российской Федерации</a:t>
          </a:r>
          <a:endParaRPr lang="ru-RU" b="0" dirty="0"/>
        </a:p>
      </dgm:t>
    </dgm:pt>
    <dgm:pt modelId="{3AA822F5-BF99-4E7E-8E27-D3FDFE4A9083}" type="parTrans" cxnId="{A8E21FD3-3CC9-4A7D-8BF6-BF3D5997C8E7}">
      <dgm:prSet/>
      <dgm:spPr/>
      <dgm:t>
        <a:bodyPr/>
        <a:lstStyle/>
        <a:p>
          <a:endParaRPr lang="ru-RU"/>
        </a:p>
      </dgm:t>
    </dgm:pt>
    <dgm:pt modelId="{ED32CC3C-23BE-4E21-908E-9B2FE41ED619}" type="sibTrans" cxnId="{A8E21FD3-3CC9-4A7D-8BF6-BF3D5997C8E7}">
      <dgm:prSet/>
      <dgm:spPr/>
      <dgm:t>
        <a:bodyPr/>
        <a:lstStyle/>
        <a:p>
          <a:endParaRPr lang="ru-RU"/>
        </a:p>
      </dgm:t>
    </dgm:pt>
    <dgm:pt modelId="{B006D09E-8714-4840-A318-BE9FBDAE5BEA}" type="pres">
      <dgm:prSet presAssocID="{C3529955-4FAB-49AD-9C39-113049FF7643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F486B359-F9F8-49F2-845D-F509654B1507}" type="pres">
      <dgm:prSet presAssocID="{7A9B6AD0-18C9-4AB7-BB2F-0C70E282D6A1}" presName="thickLine" presStyleLbl="alignNode1" presStyleIdx="0" presStyleCnt="1"/>
      <dgm:spPr/>
    </dgm:pt>
    <dgm:pt modelId="{AD3F8A3B-23F7-4411-A668-27F2152D88BC}" type="pres">
      <dgm:prSet presAssocID="{7A9B6AD0-18C9-4AB7-BB2F-0C70E282D6A1}" presName="horz1" presStyleCnt="0"/>
      <dgm:spPr/>
    </dgm:pt>
    <dgm:pt modelId="{9CBD34C0-2627-45DF-999E-BEC326E18B7A}" type="pres">
      <dgm:prSet presAssocID="{7A9B6AD0-18C9-4AB7-BB2F-0C70E282D6A1}" presName="tx1" presStyleLbl="revTx" presStyleIdx="0" presStyleCnt="5"/>
      <dgm:spPr/>
      <dgm:t>
        <a:bodyPr/>
        <a:lstStyle/>
        <a:p>
          <a:endParaRPr lang="ru-RU"/>
        </a:p>
      </dgm:t>
    </dgm:pt>
    <dgm:pt modelId="{69969012-A8D3-40C4-88DE-F1B42960AD07}" type="pres">
      <dgm:prSet presAssocID="{7A9B6AD0-18C9-4AB7-BB2F-0C70E282D6A1}" presName="vert1" presStyleCnt="0"/>
      <dgm:spPr/>
    </dgm:pt>
    <dgm:pt modelId="{AF61560A-CAEA-4028-A98F-CA7D19266E5D}" type="pres">
      <dgm:prSet presAssocID="{919778D5-0B30-464C-A69C-9C3B52D39569}" presName="vertSpace2a" presStyleCnt="0"/>
      <dgm:spPr/>
    </dgm:pt>
    <dgm:pt modelId="{50DFF464-1901-4CE7-8620-4A176368C2A6}" type="pres">
      <dgm:prSet presAssocID="{919778D5-0B30-464C-A69C-9C3B52D39569}" presName="horz2" presStyleCnt="0"/>
      <dgm:spPr/>
    </dgm:pt>
    <dgm:pt modelId="{F3B26581-9E7A-41D2-9AD8-B9CBE9DB421F}" type="pres">
      <dgm:prSet presAssocID="{919778D5-0B30-464C-A69C-9C3B52D39569}" presName="horzSpace2" presStyleCnt="0"/>
      <dgm:spPr/>
    </dgm:pt>
    <dgm:pt modelId="{A3BD47C4-C9D8-4614-A5C1-7BD573BAE464}" type="pres">
      <dgm:prSet presAssocID="{919778D5-0B30-464C-A69C-9C3B52D39569}" presName="tx2" presStyleLbl="revTx" presStyleIdx="1" presStyleCnt="5"/>
      <dgm:spPr/>
      <dgm:t>
        <a:bodyPr/>
        <a:lstStyle/>
        <a:p>
          <a:endParaRPr lang="ru-RU"/>
        </a:p>
      </dgm:t>
    </dgm:pt>
    <dgm:pt modelId="{C980151F-BCF6-48DE-B514-40AA7D7C8A53}" type="pres">
      <dgm:prSet presAssocID="{919778D5-0B30-464C-A69C-9C3B52D39569}" presName="vert2" presStyleCnt="0"/>
      <dgm:spPr/>
    </dgm:pt>
    <dgm:pt modelId="{0F4004A8-8752-4525-A47D-F211CBDCC1C5}" type="pres">
      <dgm:prSet presAssocID="{919778D5-0B30-464C-A69C-9C3B52D39569}" presName="thinLine2b" presStyleLbl="callout" presStyleIdx="0" presStyleCnt="4"/>
      <dgm:spPr/>
    </dgm:pt>
    <dgm:pt modelId="{E0E87A03-A55D-41C1-8492-162452BCBF0E}" type="pres">
      <dgm:prSet presAssocID="{919778D5-0B30-464C-A69C-9C3B52D39569}" presName="vertSpace2b" presStyleCnt="0"/>
      <dgm:spPr/>
    </dgm:pt>
    <dgm:pt modelId="{7111B6CA-0371-401B-86D0-88A9490D5ECE}" type="pres">
      <dgm:prSet presAssocID="{763B2149-C1A1-4735-B9AF-5ECFFC2815A7}" presName="horz2" presStyleCnt="0"/>
      <dgm:spPr/>
    </dgm:pt>
    <dgm:pt modelId="{A4CFB361-C694-4400-9DF0-3965060413EE}" type="pres">
      <dgm:prSet presAssocID="{763B2149-C1A1-4735-B9AF-5ECFFC2815A7}" presName="horzSpace2" presStyleCnt="0"/>
      <dgm:spPr/>
    </dgm:pt>
    <dgm:pt modelId="{5EFFBA72-FA53-4135-8EBF-C3DC3FF6F14A}" type="pres">
      <dgm:prSet presAssocID="{763B2149-C1A1-4735-B9AF-5ECFFC2815A7}" presName="tx2" presStyleLbl="revTx" presStyleIdx="2" presStyleCnt="5"/>
      <dgm:spPr/>
      <dgm:t>
        <a:bodyPr/>
        <a:lstStyle/>
        <a:p>
          <a:endParaRPr lang="ru-RU"/>
        </a:p>
      </dgm:t>
    </dgm:pt>
    <dgm:pt modelId="{F0552B06-AD0F-4AFF-82A8-7897B3B8B113}" type="pres">
      <dgm:prSet presAssocID="{763B2149-C1A1-4735-B9AF-5ECFFC2815A7}" presName="vert2" presStyleCnt="0"/>
      <dgm:spPr/>
    </dgm:pt>
    <dgm:pt modelId="{4B5F92D2-8187-47B9-AE68-8F6294F3CCF6}" type="pres">
      <dgm:prSet presAssocID="{763B2149-C1A1-4735-B9AF-5ECFFC2815A7}" presName="thinLine2b" presStyleLbl="callout" presStyleIdx="1" presStyleCnt="4"/>
      <dgm:spPr/>
    </dgm:pt>
    <dgm:pt modelId="{B69F26C7-96A5-461C-9812-57F85BC7E2A8}" type="pres">
      <dgm:prSet presAssocID="{763B2149-C1A1-4735-B9AF-5ECFFC2815A7}" presName="vertSpace2b" presStyleCnt="0"/>
      <dgm:spPr/>
    </dgm:pt>
    <dgm:pt modelId="{BF32D14E-C282-46B8-B4EA-55BCFDF148E9}" type="pres">
      <dgm:prSet presAssocID="{02A5A310-C8C2-4C03-89B9-413CDEA169FB}" presName="horz2" presStyleCnt="0"/>
      <dgm:spPr/>
    </dgm:pt>
    <dgm:pt modelId="{F1B52D1D-0926-4546-9A4F-C71050419BE6}" type="pres">
      <dgm:prSet presAssocID="{02A5A310-C8C2-4C03-89B9-413CDEA169FB}" presName="horzSpace2" presStyleCnt="0"/>
      <dgm:spPr/>
    </dgm:pt>
    <dgm:pt modelId="{BDF87C1A-3956-4397-9045-AAA79DCDCA44}" type="pres">
      <dgm:prSet presAssocID="{02A5A310-C8C2-4C03-89B9-413CDEA169FB}" presName="tx2" presStyleLbl="revTx" presStyleIdx="3" presStyleCnt="5"/>
      <dgm:spPr/>
      <dgm:t>
        <a:bodyPr/>
        <a:lstStyle/>
        <a:p>
          <a:endParaRPr lang="ru-RU"/>
        </a:p>
      </dgm:t>
    </dgm:pt>
    <dgm:pt modelId="{6D730D8A-B752-40F7-B3B7-7C4E5F8C9107}" type="pres">
      <dgm:prSet presAssocID="{02A5A310-C8C2-4C03-89B9-413CDEA169FB}" presName="vert2" presStyleCnt="0"/>
      <dgm:spPr/>
    </dgm:pt>
    <dgm:pt modelId="{CFDC2ECB-E97D-4829-BFEC-FC6E968D1D9A}" type="pres">
      <dgm:prSet presAssocID="{02A5A310-C8C2-4C03-89B9-413CDEA169FB}" presName="thinLine2b" presStyleLbl="callout" presStyleIdx="2" presStyleCnt="4"/>
      <dgm:spPr/>
    </dgm:pt>
    <dgm:pt modelId="{B8203E9A-24FC-4736-920F-6206033AFDB5}" type="pres">
      <dgm:prSet presAssocID="{02A5A310-C8C2-4C03-89B9-413CDEA169FB}" presName="vertSpace2b" presStyleCnt="0"/>
      <dgm:spPr/>
    </dgm:pt>
    <dgm:pt modelId="{7D2A5FA3-A7F1-4CAB-8FC2-24B931EEAFD6}" type="pres">
      <dgm:prSet presAssocID="{27E2CC04-2236-4AB5-B7FD-C2D7CAE6F0C0}" presName="horz2" presStyleCnt="0"/>
      <dgm:spPr/>
    </dgm:pt>
    <dgm:pt modelId="{44A7654F-A2FA-402C-B8D6-7CA3DA857E19}" type="pres">
      <dgm:prSet presAssocID="{27E2CC04-2236-4AB5-B7FD-C2D7CAE6F0C0}" presName="horzSpace2" presStyleCnt="0"/>
      <dgm:spPr/>
    </dgm:pt>
    <dgm:pt modelId="{A8048B2B-71AA-47C6-9458-D6665FB22270}" type="pres">
      <dgm:prSet presAssocID="{27E2CC04-2236-4AB5-B7FD-C2D7CAE6F0C0}" presName="tx2" presStyleLbl="revTx" presStyleIdx="4" presStyleCnt="5"/>
      <dgm:spPr/>
      <dgm:t>
        <a:bodyPr/>
        <a:lstStyle/>
        <a:p>
          <a:endParaRPr lang="ru-RU"/>
        </a:p>
      </dgm:t>
    </dgm:pt>
    <dgm:pt modelId="{0382BADF-E6A1-47FE-A68D-8DC90850138C}" type="pres">
      <dgm:prSet presAssocID="{27E2CC04-2236-4AB5-B7FD-C2D7CAE6F0C0}" presName="vert2" presStyleCnt="0"/>
      <dgm:spPr/>
    </dgm:pt>
    <dgm:pt modelId="{BB0C6227-32D0-4DE9-811F-F23EAB56ECD6}" type="pres">
      <dgm:prSet presAssocID="{27E2CC04-2236-4AB5-B7FD-C2D7CAE6F0C0}" presName="thinLine2b" presStyleLbl="callout" presStyleIdx="3" presStyleCnt="4"/>
      <dgm:spPr/>
    </dgm:pt>
    <dgm:pt modelId="{F5B1BAFF-EBB2-4E07-B993-2838D9FE2CC8}" type="pres">
      <dgm:prSet presAssocID="{27E2CC04-2236-4AB5-B7FD-C2D7CAE6F0C0}" presName="vertSpace2b" presStyleCnt="0"/>
      <dgm:spPr/>
    </dgm:pt>
  </dgm:ptLst>
  <dgm:cxnLst>
    <dgm:cxn modelId="{A8E21FD3-3CC9-4A7D-8BF6-BF3D5997C8E7}" srcId="{7A9B6AD0-18C9-4AB7-BB2F-0C70E282D6A1}" destId="{27E2CC04-2236-4AB5-B7FD-C2D7CAE6F0C0}" srcOrd="3" destOrd="0" parTransId="{3AA822F5-BF99-4E7E-8E27-D3FDFE4A9083}" sibTransId="{ED32CC3C-23BE-4E21-908E-9B2FE41ED619}"/>
    <dgm:cxn modelId="{B3C918D5-FB7F-4201-A6CB-CFCA11588F13}" type="presOf" srcId="{7A9B6AD0-18C9-4AB7-BB2F-0C70E282D6A1}" destId="{9CBD34C0-2627-45DF-999E-BEC326E18B7A}" srcOrd="0" destOrd="0" presId="urn:microsoft.com/office/officeart/2008/layout/LinedList"/>
    <dgm:cxn modelId="{86960A74-54DC-4D11-B0A9-A8F22F320386}" srcId="{7A9B6AD0-18C9-4AB7-BB2F-0C70E282D6A1}" destId="{763B2149-C1A1-4735-B9AF-5ECFFC2815A7}" srcOrd="1" destOrd="0" parTransId="{0EB766EC-4811-499F-AC68-B765FA58B0C8}" sibTransId="{F4F64EB1-DA8B-4FD6-91FA-879535DD120E}"/>
    <dgm:cxn modelId="{73CE78DA-2EED-4428-AE94-FD0039AEABA4}" type="presOf" srcId="{763B2149-C1A1-4735-B9AF-5ECFFC2815A7}" destId="{5EFFBA72-FA53-4135-8EBF-C3DC3FF6F14A}" srcOrd="0" destOrd="0" presId="urn:microsoft.com/office/officeart/2008/layout/LinedList"/>
    <dgm:cxn modelId="{8F26F2F1-6746-4DF8-A5DD-B164A183FC8E}" type="presOf" srcId="{02A5A310-C8C2-4C03-89B9-413CDEA169FB}" destId="{BDF87C1A-3956-4397-9045-AAA79DCDCA44}" srcOrd="0" destOrd="0" presId="urn:microsoft.com/office/officeart/2008/layout/LinedList"/>
    <dgm:cxn modelId="{86665141-E624-4094-973F-BD8F8ADDA853}" srcId="{C3529955-4FAB-49AD-9C39-113049FF7643}" destId="{7A9B6AD0-18C9-4AB7-BB2F-0C70E282D6A1}" srcOrd="0" destOrd="0" parTransId="{29396919-51D3-4FEC-BBDA-F14A85960C3E}" sibTransId="{C9E9B688-677F-4B77-9273-1406B7D976B7}"/>
    <dgm:cxn modelId="{5F6B56DC-1AD6-4D9B-808C-DC8A74D96625}" srcId="{7A9B6AD0-18C9-4AB7-BB2F-0C70E282D6A1}" destId="{919778D5-0B30-464C-A69C-9C3B52D39569}" srcOrd="0" destOrd="0" parTransId="{AB7A4068-4B7D-4599-A18C-3DD6DD579747}" sibTransId="{0BED46C9-57AA-4587-BEEA-0341E2139693}"/>
    <dgm:cxn modelId="{199C6EFA-DB56-40BA-B526-F05CB9E04617}" type="presOf" srcId="{919778D5-0B30-464C-A69C-9C3B52D39569}" destId="{A3BD47C4-C9D8-4614-A5C1-7BD573BAE464}" srcOrd="0" destOrd="0" presId="urn:microsoft.com/office/officeart/2008/layout/LinedList"/>
    <dgm:cxn modelId="{9DFD1FFB-E9F9-4DF4-92A8-05BC4CCEDFF7}" type="presOf" srcId="{C3529955-4FAB-49AD-9C39-113049FF7643}" destId="{B006D09E-8714-4840-A318-BE9FBDAE5BEA}" srcOrd="0" destOrd="0" presId="urn:microsoft.com/office/officeart/2008/layout/LinedList"/>
    <dgm:cxn modelId="{A0FFF9EA-0ADE-4596-AFCA-25C77BF27EB4}" srcId="{7A9B6AD0-18C9-4AB7-BB2F-0C70E282D6A1}" destId="{02A5A310-C8C2-4C03-89B9-413CDEA169FB}" srcOrd="2" destOrd="0" parTransId="{3C67FB25-3608-45CE-AB86-348A7EB87032}" sibTransId="{609130F9-00F0-497D-A4F4-2ACCBA8A1130}"/>
    <dgm:cxn modelId="{CBB2E9AC-DD84-4B0C-AD50-64659C39BF8B}" type="presOf" srcId="{27E2CC04-2236-4AB5-B7FD-C2D7CAE6F0C0}" destId="{A8048B2B-71AA-47C6-9458-D6665FB22270}" srcOrd="0" destOrd="0" presId="urn:microsoft.com/office/officeart/2008/layout/LinedList"/>
    <dgm:cxn modelId="{9E19A22F-5189-46B1-A796-5CC7586C0CE9}" type="presParOf" srcId="{B006D09E-8714-4840-A318-BE9FBDAE5BEA}" destId="{F486B359-F9F8-49F2-845D-F509654B1507}" srcOrd="0" destOrd="0" presId="urn:microsoft.com/office/officeart/2008/layout/LinedList"/>
    <dgm:cxn modelId="{463B40C3-942E-4217-94B9-59B74B7368B8}" type="presParOf" srcId="{B006D09E-8714-4840-A318-BE9FBDAE5BEA}" destId="{AD3F8A3B-23F7-4411-A668-27F2152D88BC}" srcOrd="1" destOrd="0" presId="urn:microsoft.com/office/officeart/2008/layout/LinedList"/>
    <dgm:cxn modelId="{96D26357-8CE2-4F28-B8C1-72186F2B8C13}" type="presParOf" srcId="{AD3F8A3B-23F7-4411-A668-27F2152D88BC}" destId="{9CBD34C0-2627-45DF-999E-BEC326E18B7A}" srcOrd="0" destOrd="0" presId="urn:microsoft.com/office/officeart/2008/layout/LinedList"/>
    <dgm:cxn modelId="{B9F20347-5F48-416E-B537-C76C40326E21}" type="presParOf" srcId="{AD3F8A3B-23F7-4411-A668-27F2152D88BC}" destId="{69969012-A8D3-40C4-88DE-F1B42960AD07}" srcOrd="1" destOrd="0" presId="urn:microsoft.com/office/officeart/2008/layout/LinedList"/>
    <dgm:cxn modelId="{64720CBF-4B68-47D7-983E-3B4A47C79F13}" type="presParOf" srcId="{69969012-A8D3-40C4-88DE-F1B42960AD07}" destId="{AF61560A-CAEA-4028-A98F-CA7D19266E5D}" srcOrd="0" destOrd="0" presId="urn:microsoft.com/office/officeart/2008/layout/LinedList"/>
    <dgm:cxn modelId="{D90F8035-47E2-41DF-89A8-6326333A36F1}" type="presParOf" srcId="{69969012-A8D3-40C4-88DE-F1B42960AD07}" destId="{50DFF464-1901-4CE7-8620-4A176368C2A6}" srcOrd="1" destOrd="0" presId="urn:microsoft.com/office/officeart/2008/layout/LinedList"/>
    <dgm:cxn modelId="{2FD1BFCE-29F1-4388-A608-28F0A451AB08}" type="presParOf" srcId="{50DFF464-1901-4CE7-8620-4A176368C2A6}" destId="{F3B26581-9E7A-41D2-9AD8-B9CBE9DB421F}" srcOrd="0" destOrd="0" presId="urn:microsoft.com/office/officeart/2008/layout/LinedList"/>
    <dgm:cxn modelId="{0FBEF573-306D-4E64-B9FC-B687E6931432}" type="presParOf" srcId="{50DFF464-1901-4CE7-8620-4A176368C2A6}" destId="{A3BD47C4-C9D8-4614-A5C1-7BD573BAE464}" srcOrd="1" destOrd="0" presId="urn:microsoft.com/office/officeart/2008/layout/LinedList"/>
    <dgm:cxn modelId="{1971ED3A-2F54-4597-87BF-9F2CD40533D3}" type="presParOf" srcId="{50DFF464-1901-4CE7-8620-4A176368C2A6}" destId="{C980151F-BCF6-48DE-B514-40AA7D7C8A53}" srcOrd="2" destOrd="0" presId="urn:microsoft.com/office/officeart/2008/layout/LinedList"/>
    <dgm:cxn modelId="{1C058A9A-D2AB-490E-97D4-BFAE31DA1F1E}" type="presParOf" srcId="{69969012-A8D3-40C4-88DE-F1B42960AD07}" destId="{0F4004A8-8752-4525-A47D-F211CBDCC1C5}" srcOrd="2" destOrd="0" presId="urn:microsoft.com/office/officeart/2008/layout/LinedList"/>
    <dgm:cxn modelId="{C38AE3C2-E8CE-4637-9EE2-54B1F891A531}" type="presParOf" srcId="{69969012-A8D3-40C4-88DE-F1B42960AD07}" destId="{E0E87A03-A55D-41C1-8492-162452BCBF0E}" srcOrd="3" destOrd="0" presId="urn:microsoft.com/office/officeart/2008/layout/LinedList"/>
    <dgm:cxn modelId="{981A2769-D012-413B-9FDE-2AC884DA5775}" type="presParOf" srcId="{69969012-A8D3-40C4-88DE-F1B42960AD07}" destId="{7111B6CA-0371-401B-86D0-88A9490D5ECE}" srcOrd="4" destOrd="0" presId="urn:microsoft.com/office/officeart/2008/layout/LinedList"/>
    <dgm:cxn modelId="{592A5A52-A9DC-40A7-8C02-E2FD140B2A23}" type="presParOf" srcId="{7111B6CA-0371-401B-86D0-88A9490D5ECE}" destId="{A4CFB361-C694-4400-9DF0-3965060413EE}" srcOrd="0" destOrd="0" presId="urn:microsoft.com/office/officeart/2008/layout/LinedList"/>
    <dgm:cxn modelId="{8C6F4B58-20EE-4260-9CA7-3DB8BF4344C3}" type="presParOf" srcId="{7111B6CA-0371-401B-86D0-88A9490D5ECE}" destId="{5EFFBA72-FA53-4135-8EBF-C3DC3FF6F14A}" srcOrd="1" destOrd="0" presId="urn:microsoft.com/office/officeart/2008/layout/LinedList"/>
    <dgm:cxn modelId="{B08B5C84-5286-4D76-B85E-766C94BACD94}" type="presParOf" srcId="{7111B6CA-0371-401B-86D0-88A9490D5ECE}" destId="{F0552B06-AD0F-4AFF-82A8-7897B3B8B113}" srcOrd="2" destOrd="0" presId="urn:microsoft.com/office/officeart/2008/layout/LinedList"/>
    <dgm:cxn modelId="{0B2FBC89-8386-45D8-AD7B-A54923E37B24}" type="presParOf" srcId="{69969012-A8D3-40C4-88DE-F1B42960AD07}" destId="{4B5F92D2-8187-47B9-AE68-8F6294F3CCF6}" srcOrd="5" destOrd="0" presId="urn:microsoft.com/office/officeart/2008/layout/LinedList"/>
    <dgm:cxn modelId="{CD666A18-3083-4D33-A790-D08EE797C1FA}" type="presParOf" srcId="{69969012-A8D3-40C4-88DE-F1B42960AD07}" destId="{B69F26C7-96A5-461C-9812-57F85BC7E2A8}" srcOrd="6" destOrd="0" presId="urn:microsoft.com/office/officeart/2008/layout/LinedList"/>
    <dgm:cxn modelId="{DE4CAB76-0913-4453-A4CD-FA66E7175309}" type="presParOf" srcId="{69969012-A8D3-40C4-88DE-F1B42960AD07}" destId="{BF32D14E-C282-46B8-B4EA-55BCFDF148E9}" srcOrd="7" destOrd="0" presId="urn:microsoft.com/office/officeart/2008/layout/LinedList"/>
    <dgm:cxn modelId="{73CDF485-6EF1-40D1-A072-3F1A7AF935D9}" type="presParOf" srcId="{BF32D14E-C282-46B8-B4EA-55BCFDF148E9}" destId="{F1B52D1D-0926-4546-9A4F-C71050419BE6}" srcOrd="0" destOrd="0" presId="urn:microsoft.com/office/officeart/2008/layout/LinedList"/>
    <dgm:cxn modelId="{40030B37-0A61-4DD5-9AB1-1FFF371A75BF}" type="presParOf" srcId="{BF32D14E-C282-46B8-B4EA-55BCFDF148E9}" destId="{BDF87C1A-3956-4397-9045-AAA79DCDCA44}" srcOrd="1" destOrd="0" presId="urn:microsoft.com/office/officeart/2008/layout/LinedList"/>
    <dgm:cxn modelId="{F555116E-C9D3-4EF3-8D24-E6870C777FF5}" type="presParOf" srcId="{BF32D14E-C282-46B8-B4EA-55BCFDF148E9}" destId="{6D730D8A-B752-40F7-B3B7-7C4E5F8C9107}" srcOrd="2" destOrd="0" presId="urn:microsoft.com/office/officeart/2008/layout/LinedList"/>
    <dgm:cxn modelId="{98143E27-CE1D-4F1F-A56B-21AC56CF2757}" type="presParOf" srcId="{69969012-A8D3-40C4-88DE-F1B42960AD07}" destId="{CFDC2ECB-E97D-4829-BFEC-FC6E968D1D9A}" srcOrd="8" destOrd="0" presId="urn:microsoft.com/office/officeart/2008/layout/LinedList"/>
    <dgm:cxn modelId="{DD0B480A-A143-43EC-9785-67457A2CDD61}" type="presParOf" srcId="{69969012-A8D3-40C4-88DE-F1B42960AD07}" destId="{B8203E9A-24FC-4736-920F-6206033AFDB5}" srcOrd="9" destOrd="0" presId="urn:microsoft.com/office/officeart/2008/layout/LinedList"/>
    <dgm:cxn modelId="{6977C7F1-4C28-47C2-AC62-8648B36BF7B6}" type="presParOf" srcId="{69969012-A8D3-40C4-88DE-F1B42960AD07}" destId="{7D2A5FA3-A7F1-4CAB-8FC2-24B931EEAFD6}" srcOrd="10" destOrd="0" presId="urn:microsoft.com/office/officeart/2008/layout/LinedList"/>
    <dgm:cxn modelId="{288E1554-06DA-49AA-B6FC-802E497DE69A}" type="presParOf" srcId="{7D2A5FA3-A7F1-4CAB-8FC2-24B931EEAFD6}" destId="{44A7654F-A2FA-402C-B8D6-7CA3DA857E19}" srcOrd="0" destOrd="0" presId="urn:microsoft.com/office/officeart/2008/layout/LinedList"/>
    <dgm:cxn modelId="{3BAADD3E-00CB-41D5-8A2C-D901CAC53FF9}" type="presParOf" srcId="{7D2A5FA3-A7F1-4CAB-8FC2-24B931EEAFD6}" destId="{A8048B2B-71AA-47C6-9458-D6665FB22270}" srcOrd="1" destOrd="0" presId="urn:microsoft.com/office/officeart/2008/layout/LinedList"/>
    <dgm:cxn modelId="{1B98CCC3-C9CF-409C-BF5D-60918C304A1F}" type="presParOf" srcId="{7D2A5FA3-A7F1-4CAB-8FC2-24B931EEAFD6}" destId="{0382BADF-E6A1-47FE-A68D-8DC90850138C}" srcOrd="2" destOrd="0" presId="urn:microsoft.com/office/officeart/2008/layout/LinedList"/>
    <dgm:cxn modelId="{2DB9ADF2-AF3F-4C68-B1F9-36A18A8C2F66}" type="presParOf" srcId="{69969012-A8D3-40C4-88DE-F1B42960AD07}" destId="{BB0C6227-32D0-4DE9-811F-F23EAB56ECD6}" srcOrd="11" destOrd="0" presId="urn:microsoft.com/office/officeart/2008/layout/LinedList"/>
    <dgm:cxn modelId="{D39865E0-DCB7-49C5-B815-EC8D91683E47}" type="presParOf" srcId="{69969012-A8D3-40C4-88DE-F1B42960AD07}" destId="{F5B1BAFF-EBB2-4E07-B993-2838D9FE2CC8}" srcOrd="12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E08E229-7F66-478B-A43A-39FD667B8E91}" type="doc">
      <dgm:prSet loTypeId="urn:microsoft.com/office/officeart/2005/8/layout/hierarchy4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B6945E5B-7B77-48D2-ACFF-421CB4C74F73}">
      <dgm:prSet phldrT="[Текст]"/>
      <dgm:spPr/>
      <dgm:t>
        <a:bodyPr/>
        <a:lstStyle/>
        <a:p>
          <a:r>
            <a:rPr lang="ru-RU" b="1" dirty="0" smtClean="0"/>
            <a:t>Работнику, подавшему письменное заявление о предоставлении ему работодателем сведений о трудовой деятельности в соответствии со статьей 66</a:t>
          </a:r>
          <a:r>
            <a:rPr lang="ru-RU" b="1" baseline="30000" dirty="0" smtClean="0"/>
            <a:t>1</a:t>
          </a:r>
          <a:r>
            <a:rPr lang="ru-RU" b="1" dirty="0" smtClean="0"/>
            <a:t> Трудового кодекса Российской Федерации, </a:t>
          </a:r>
          <a:endParaRPr lang="ru-RU" dirty="0"/>
        </a:p>
      </dgm:t>
    </dgm:pt>
    <dgm:pt modelId="{0EAF9D29-3A90-472F-B24A-967E4B160358}" type="parTrans" cxnId="{76514C06-45CB-4FCB-87F4-EC869D80C2BF}">
      <dgm:prSet/>
      <dgm:spPr/>
      <dgm:t>
        <a:bodyPr/>
        <a:lstStyle/>
        <a:p>
          <a:endParaRPr lang="ru-RU"/>
        </a:p>
      </dgm:t>
    </dgm:pt>
    <dgm:pt modelId="{77E5F76C-B683-4534-93F0-EEFE865C8C4B}" type="sibTrans" cxnId="{76514C06-45CB-4FCB-87F4-EC869D80C2BF}">
      <dgm:prSet/>
      <dgm:spPr/>
      <dgm:t>
        <a:bodyPr/>
        <a:lstStyle/>
        <a:p>
          <a:endParaRPr lang="ru-RU"/>
        </a:p>
      </dgm:t>
    </dgm:pt>
    <dgm:pt modelId="{7EFFF7CC-2B1B-4A3B-BDD8-E3134E5B20B6}">
      <dgm:prSet phldrT="[Текст]"/>
      <dgm:spPr/>
      <dgm:t>
        <a:bodyPr/>
        <a:lstStyle/>
        <a:p>
          <a:r>
            <a:rPr lang="ru-RU" b="1" dirty="0" smtClean="0"/>
            <a:t>работодатель выдает трудовую книжку на руки</a:t>
          </a:r>
          <a:endParaRPr lang="ru-RU" dirty="0"/>
        </a:p>
      </dgm:t>
    </dgm:pt>
    <dgm:pt modelId="{4FA51AC7-206A-4BDD-9597-2CA751D95D40}" type="parTrans" cxnId="{F062A383-5EB7-4D3F-9116-7A7117ECC9C0}">
      <dgm:prSet/>
      <dgm:spPr/>
    </dgm:pt>
    <dgm:pt modelId="{AC75B614-7DA4-4207-B0E3-FA9A005F98D1}" type="sibTrans" cxnId="{F062A383-5EB7-4D3F-9116-7A7117ECC9C0}">
      <dgm:prSet/>
      <dgm:spPr/>
    </dgm:pt>
    <dgm:pt modelId="{22FD3451-3E00-4562-8995-3F7420D66642}">
      <dgm:prSet phldrT="[Текст]"/>
      <dgm:spPr/>
      <dgm:t>
        <a:bodyPr/>
        <a:lstStyle/>
        <a:p>
          <a:r>
            <a:rPr lang="ru-RU" dirty="0" smtClean="0"/>
            <a:t> освобождается от ответственности за</a:t>
          </a:r>
          <a:r>
            <a:rPr lang="ru-RU" b="1" dirty="0" smtClean="0"/>
            <a:t> ее ведение и </a:t>
          </a:r>
          <a:r>
            <a:rPr lang="ru-RU" dirty="0" smtClean="0"/>
            <a:t>хранение</a:t>
          </a:r>
          <a:endParaRPr lang="ru-RU" dirty="0"/>
        </a:p>
      </dgm:t>
    </dgm:pt>
    <dgm:pt modelId="{6E007729-1961-41F6-8284-C532E40CAA41}" type="parTrans" cxnId="{2783EF09-4BAD-4E61-B814-07FFE1BDA3CD}">
      <dgm:prSet/>
      <dgm:spPr/>
    </dgm:pt>
    <dgm:pt modelId="{9F88F884-B982-48EF-A143-7D38008FA689}" type="sibTrans" cxnId="{2783EF09-4BAD-4E61-B814-07FFE1BDA3CD}">
      <dgm:prSet/>
      <dgm:spPr/>
    </dgm:pt>
    <dgm:pt modelId="{3CE77180-B19F-49FF-AE32-BE8FE53A2544}" type="pres">
      <dgm:prSet presAssocID="{EE08E229-7F66-478B-A43A-39FD667B8E91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1DD4A10-A3E4-4EEA-9263-E52A2BA6241B}" type="pres">
      <dgm:prSet presAssocID="{B6945E5B-7B77-48D2-ACFF-421CB4C74F73}" presName="vertOne" presStyleCnt="0"/>
      <dgm:spPr/>
    </dgm:pt>
    <dgm:pt modelId="{88C75706-D271-4833-8F45-E6B6A1E385D8}" type="pres">
      <dgm:prSet presAssocID="{B6945E5B-7B77-48D2-ACFF-421CB4C74F73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24C2871-BBC1-40EB-8BE6-A358FCFB608D}" type="pres">
      <dgm:prSet presAssocID="{B6945E5B-7B77-48D2-ACFF-421CB4C74F73}" presName="parTransOne" presStyleCnt="0"/>
      <dgm:spPr/>
    </dgm:pt>
    <dgm:pt modelId="{A88114F8-A978-489C-A562-DF3B220213C2}" type="pres">
      <dgm:prSet presAssocID="{B6945E5B-7B77-48D2-ACFF-421CB4C74F73}" presName="horzOne" presStyleCnt="0"/>
      <dgm:spPr/>
    </dgm:pt>
    <dgm:pt modelId="{C2E84FE6-0582-45E1-88BF-1A908E904852}" type="pres">
      <dgm:prSet presAssocID="{7EFFF7CC-2B1B-4A3B-BDD8-E3134E5B20B6}" presName="vertTwo" presStyleCnt="0"/>
      <dgm:spPr/>
    </dgm:pt>
    <dgm:pt modelId="{9DBF4056-3A02-4885-A36B-93C451DAFE93}" type="pres">
      <dgm:prSet presAssocID="{7EFFF7CC-2B1B-4A3B-BDD8-E3134E5B20B6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AF9EF81-3DF6-4C13-814D-50B58FBB7164}" type="pres">
      <dgm:prSet presAssocID="{7EFFF7CC-2B1B-4A3B-BDD8-E3134E5B20B6}" presName="horzTwo" presStyleCnt="0"/>
      <dgm:spPr/>
    </dgm:pt>
    <dgm:pt modelId="{410BF75B-04D6-4BE3-BED5-9FC735A233FE}" type="pres">
      <dgm:prSet presAssocID="{AC75B614-7DA4-4207-B0E3-FA9A005F98D1}" presName="sibSpaceTwo" presStyleCnt="0"/>
      <dgm:spPr/>
    </dgm:pt>
    <dgm:pt modelId="{97CE96E2-2F63-4083-AA38-69A9985C1407}" type="pres">
      <dgm:prSet presAssocID="{22FD3451-3E00-4562-8995-3F7420D66642}" presName="vertTwo" presStyleCnt="0"/>
      <dgm:spPr/>
    </dgm:pt>
    <dgm:pt modelId="{F6755DCA-7C2F-4BF4-A08F-CC8458B2D38D}" type="pres">
      <dgm:prSet presAssocID="{22FD3451-3E00-4562-8995-3F7420D66642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92EAA94-DFCE-428F-B71F-98E405AA84D6}" type="pres">
      <dgm:prSet presAssocID="{22FD3451-3E00-4562-8995-3F7420D66642}" presName="horzTwo" presStyleCnt="0"/>
      <dgm:spPr/>
    </dgm:pt>
  </dgm:ptLst>
  <dgm:cxnLst>
    <dgm:cxn modelId="{2783EF09-4BAD-4E61-B814-07FFE1BDA3CD}" srcId="{B6945E5B-7B77-48D2-ACFF-421CB4C74F73}" destId="{22FD3451-3E00-4562-8995-3F7420D66642}" srcOrd="1" destOrd="0" parTransId="{6E007729-1961-41F6-8284-C532E40CAA41}" sibTransId="{9F88F884-B982-48EF-A143-7D38008FA689}"/>
    <dgm:cxn modelId="{130B296A-1DFF-4993-9823-6E5DED952E84}" type="presOf" srcId="{EE08E229-7F66-478B-A43A-39FD667B8E91}" destId="{3CE77180-B19F-49FF-AE32-BE8FE53A2544}" srcOrd="0" destOrd="0" presId="urn:microsoft.com/office/officeart/2005/8/layout/hierarchy4"/>
    <dgm:cxn modelId="{76514C06-45CB-4FCB-87F4-EC869D80C2BF}" srcId="{EE08E229-7F66-478B-A43A-39FD667B8E91}" destId="{B6945E5B-7B77-48D2-ACFF-421CB4C74F73}" srcOrd="0" destOrd="0" parTransId="{0EAF9D29-3A90-472F-B24A-967E4B160358}" sibTransId="{77E5F76C-B683-4534-93F0-EEFE865C8C4B}"/>
    <dgm:cxn modelId="{38D6D4EF-9C0A-4BDC-9DCB-6BDA8355446F}" type="presOf" srcId="{B6945E5B-7B77-48D2-ACFF-421CB4C74F73}" destId="{88C75706-D271-4833-8F45-E6B6A1E385D8}" srcOrd="0" destOrd="0" presId="urn:microsoft.com/office/officeart/2005/8/layout/hierarchy4"/>
    <dgm:cxn modelId="{AF1294B2-53D8-4920-806F-3933FC4B93F4}" type="presOf" srcId="{22FD3451-3E00-4562-8995-3F7420D66642}" destId="{F6755DCA-7C2F-4BF4-A08F-CC8458B2D38D}" srcOrd="0" destOrd="0" presId="urn:microsoft.com/office/officeart/2005/8/layout/hierarchy4"/>
    <dgm:cxn modelId="{38EE74F1-5FFE-4D8E-807F-D25F67F8A80B}" type="presOf" srcId="{7EFFF7CC-2B1B-4A3B-BDD8-E3134E5B20B6}" destId="{9DBF4056-3A02-4885-A36B-93C451DAFE93}" srcOrd="0" destOrd="0" presId="urn:microsoft.com/office/officeart/2005/8/layout/hierarchy4"/>
    <dgm:cxn modelId="{F062A383-5EB7-4D3F-9116-7A7117ECC9C0}" srcId="{B6945E5B-7B77-48D2-ACFF-421CB4C74F73}" destId="{7EFFF7CC-2B1B-4A3B-BDD8-E3134E5B20B6}" srcOrd="0" destOrd="0" parTransId="{4FA51AC7-206A-4BDD-9597-2CA751D95D40}" sibTransId="{AC75B614-7DA4-4207-B0E3-FA9A005F98D1}"/>
    <dgm:cxn modelId="{FFA0FBD7-2F2D-4FF4-9DF3-F4C1B2230462}" type="presParOf" srcId="{3CE77180-B19F-49FF-AE32-BE8FE53A2544}" destId="{01DD4A10-A3E4-4EEA-9263-E52A2BA6241B}" srcOrd="0" destOrd="0" presId="urn:microsoft.com/office/officeart/2005/8/layout/hierarchy4"/>
    <dgm:cxn modelId="{99763055-4949-4AF4-94D4-70D87779AD35}" type="presParOf" srcId="{01DD4A10-A3E4-4EEA-9263-E52A2BA6241B}" destId="{88C75706-D271-4833-8F45-E6B6A1E385D8}" srcOrd="0" destOrd="0" presId="urn:microsoft.com/office/officeart/2005/8/layout/hierarchy4"/>
    <dgm:cxn modelId="{480A4BE6-BF82-4914-9742-8934232B4CF2}" type="presParOf" srcId="{01DD4A10-A3E4-4EEA-9263-E52A2BA6241B}" destId="{C24C2871-BBC1-40EB-8BE6-A358FCFB608D}" srcOrd="1" destOrd="0" presId="urn:microsoft.com/office/officeart/2005/8/layout/hierarchy4"/>
    <dgm:cxn modelId="{471C0F2E-C08F-4197-9FBB-5EB38D03BFC1}" type="presParOf" srcId="{01DD4A10-A3E4-4EEA-9263-E52A2BA6241B}" destId="{A88114F8-A978-489C-A562-DF3B220213C2}" srcOrd="2" destOrd="0" presId="urn:microsoft.com/office/officeart/2005/8/layout/hierarchy4"/>
    <dgm:cxn modelId="{6C0B8694-7948-4E34-99FB-4FF6B7C74C95}" type="presParOf" srcId="{A88114F8-A978-489C-A562-DF3B220213C2}" destId="{C2E84FE6-0582-45E1-88BF-1A908E904852}" srcOrd="0" destOrd="0" presId="urn:microsoft.com/office/officeart/2005/8/layout/hierarchy4"/>
    <dgm:cxn modelId="{F7A80FE7-A941-4D92-A176-A652E72541C6}" type="presParOf" srcId="{C2E84FE6-0582-45E1-88BF-1A908E904852}" destId="{9DBF4056-3A02-4885-A36B-93C451DAFE93}" srcOrd="0" destOrd="0" presId="urn:microsoft.com/office/officeart/2005/8/layout/hierarchy4"/>
    <dgm:cxn modelId="{0ED479C8-85CC-4B38-843E-8A983D7117AB}" type="presParOf" srcId="{C2E84FE6-0582-45E1-88BF-1A908E904852}" destId="{CAF9EF81-3DF6-4C13-814D-50B58FBB7164}" srcOrd="1" destOrd="0" presId="urn:microsoft.com/office/officeart/2005/8/layout/hierarchy4"/>
    <dgm:cxn modelId="{9B704A08-0BBA-40DE-B239-3CB88791DFEE}" type="presParOf" srcId="{A88114F8-A978-489C-A562-DF3B220213C2}" destId="{410BF75B-04D6-4BE3-BED5-9FC735A233FE}" srcOrd="1" destOrd="0" presId="urn:microsoft.com/office/officeart/2005/8/layout/hierarchy4"/>
    <dgm:cxn modelId="{1B0D2A4E-33D3-4950-B876-28DBB1618E29}" type="presParOf" srcId="{A88114F8-A978-489C-A562-DF3B220213C2}" destId="{97CE96E2-2F63-4083-AA38-69A9985C1407}" srcOrd="2" destOrd="0" presId="urn:microsoft.com/office/officeart/2005/8/layout/hierarchy4"/>
    <dgm:cxn modelId="{142EBC74-FA64-469A-8613-E3C2B337C158}" type="presParOf" srcId="{97CE96E2-2F63-4083-AA38-69A9985C1407}" destId="{F6755DCA-7C2F-4BF4-A08F-CC8458B2D38D}" srcOrd="0" destOrd="0" presId="urn:microsoft.com/office/officeart/2005/8/layout/hierarchy4"/>
    <dgm:cxn modelId="{FDA88466-FA8B-4883-B06C-EEF23D6695EB}" type="presParOf" srcId="{97CE96E2-2F63-4083-AA38-69A9985C1407}" destId="{992EAA94-DFCE-428F-B71F-98E405AA84D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93B7DB-550C-4AA0-B9A5-5D9E131A34FA}">
      <dsp:nvSpPr>
        <dsp:cNvPr id="0" name=""/>
        <dsp:cNvSpPr/>
      </dsp:nvSpPr>
      <dsp:spPr>
        <a:xfrm>
          <a:off x="0" y="0"/>
          <a:ext cx="78867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58DA45-7B30-412F-8BBC-62DFB77CEB77}">
      <dsp:nvSpPr>
        <dsp:cNvPr id="0" name=""/>
        <dsp:cNvSpPr/>
      </dsp:nvSpPr>
      <dsp:spPr>
        <a:xfrm>
          <a:off x="0" y="0"/>
          <a:ext cx="1577340" cy="50447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Правовое основы перехода на  электронные трудовые книжки</a:t>
          </a:r>
          <a:endParaRPr lang="ru-RU" sz="1800" kern="1200" dirty="0"/>
        </a:p>
      </dsp:txBody>
      <dsp:txXfrm>
        <a:off x="0" y="0"/>
        <a:ext cx="1577340" cy="5044743"/>
      </dsp:txXfrm>
    </dsp:sp>
    <dsp:sp modelId="{70F0257E-EFC5-43F0-8E3E-3EBD050C66F4}">
      <dsp:nvSpPr>
        <dsp:cNvPr id="0" name=""/>
        <dsp:cNvSpPr/>
      </dsp:nvSpPr>
      <dsp:spPr>
        <a:xfrm>
          <a:off x="1695640" y="78824"/>
          <a:ext cx="6191059" cy="15764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b="0" kern="1200" dirty="0" smtClean="0"/>
            <a:t>Федеральный закон от 16 декабря 2019 года №439-ФЗ «О внесении изменений в Трудовой кодекс Российской Федерации в части формирования сведений о трудовой деятельности в электронном виде»</a:t>
          </a:r>
          <a:endParaRPr lang="ru-RU" sz="2100" b="0" kern="1200" dirty="0"/>
        </a:p>
      </dsp:txBody>
      <dsp:txXfrm>
        <a:off x="1695640" y="78824"/>
        <a:ext cx="6191059" cy="1576482"/>
      </dsp:txXfrm>
    </dsp:sp>
    <dsp:sp modelId="{12F447AB-56DB-4222-A50C-E4FCA900B74F}">
      <dsp:nvSpPr>
        <dsp:cNvPr id="0" name=""/>
        <dsp:cNvSpPr/>
      </dsp:nvSpPr>
      <dsp:spPr>
        <a:xfrm>
          <a:off x="1577340" y="1655306"/>
          <a:ext cx="630936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CC1290-4077-479F-8AA4-8673AB73DBA4}">
      <dsp:nvSpPr>
        <dsp:cNvPr id="0" name=""/>
        <dsp:cNvSpPr/>
      </dsp:nvSpPr>
      <dsp:spPr>
        <a:xfrm>
          <a:off x="1695640" y="1734130"/>
          <a:ext cx="6191059" cy="15764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Федеральный закон </a:t>
          </a:r>
          <a:r>
            <a:rPr lang="ru-RU" sz="2100" b="0" kern="1200" dirty="0" smtClean="0"/>
            <a:t>от 16 декабря 2019 года №436-ФЗ </a:t>
          </a:r>
          <a:r>
            <a:rPr lang="ru-RU" sz="2100" kern="1200" dirty="0" smtClean="0"/>
            <a:t>«</a:t>
          </a:r>
          <a:r>
            <a:rPr lang="ru-RU" sz="2100" b="0" kern="1200" dirty="0" smtClean="0"/>
            <a:t>Об индивидуальном (персонифицированном) учете в системе обязательного пенсионного страхования»</a:t>
          </a:r>
          <a:endParaRPr lang="ru-RU" sz="2100" b="0" kern="1200" dirty="0"/>
        </a:p>
      </dsp:txBody>
      <dsp:txXfrm>
        <a:off x="1695640" y="1734130"/>
        <a:ext cx="6191059" cy="1576482"/>
      </dsp:txXfrm>
    </dsp:sp>
    <dsp:sp modelId="{9444C16B-327B-4495-84AD-D0B00A162803}">
      <dsp:nvSpPr>
        <dsp:cNvPr id="0" name=""/>
        <dsp:cNvSpPr/>
      </dsp:nvSpPr>
      <dsp:spPr>
        <a:xfrm>
          <a:off x="1577340" y="3310612"/>
          <a:ext cx="630936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478897-0959-4E05-99B2-64DFE94586B6}">
      <dsp:nvSpPr>
        <dsp:cNvPr id="0" name=""/>
        <dsp:cNvSpPr/>
      </dsp:nvSpPr>
      <dsp:spPr>
        <a:xfrm>
          <a:off x="1695640" y="3389436"/>
          <a:ext cx="6191059" cy="15764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Проект Постановления Правления Пенсионного фонда РФ «Об утверждении формы и формата сведений о трудовой деятельности зарегистрированного лица,  а также порядка её заполнения»</a:t>
          </a:r>
          <a:endParaRPr lang="ru-RU" sz="2100" kern="1200" dirty="0"/>
        </a:p>
      </dsp:txBody>
      <dsp:txXfrm>
        <a:off x="1695640" y="3389436"/>
        <a:ext cx="6191059" cy="1576482"/>
      </dsp:txXfrm>
    </dsp:sp>
    <dsp:sp modelId="{58BA3BD4-6F25-4A04-B903-45393CF3C61C}">
      <dsp:nvSpPr>
        <dsp:cNvPr id="0" name=""/>
        <dsp:cNvSpPr/>
      </dsp:nvSpPr>
      <dsp:spPr>
        <a:xfrm>
          <a:off x="1577340" y="4965918"/>
          <a:ext cx="630936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5FBC82-8917-4D2C-8761-5FA9F352EBAE}">
      <dsp:nvSpPr>
        <dsp:cNvPr id="0" name=""/>
        <dsp:cNvSpPr/>
      </dsp:nvSpPr>
      <dsp:spPr>
        <a:xfrm>
          <a:off x="0" y="88489"/>
          <a:ext cx="7886700" cy="97344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smtClean="0"/>
            <a:t>Преимуществами электронной трудовой книжки являются:</a:t>
          </a:r>
          <a:endParaRPr lang="ru-RU" sz="2600" kern="1200"/>
        </a:p>
      </dsp:txBody>
      <dsp:txXfrm>
        <a:off x="47519" y="136008"/>
        <a:ext cx="7791662" cy="878402"/>
      </dsp:txXfrm>
    </dsp:sp>
    <dsp:sp modelId="{F3C0AA86-3286-4358-924B-FD8F128EF6AB}">
      <dsp:nvSpPr>
        <dsp:cNvPr id="0" name=""/>
        <dsp:cNvSpPr/>
      </dsp:nvSpPr>
      <dsp:spPr>
        <a:xfrm>
          <a:off x="0" y="1061929"/>
          <a:ext cx="7886700" cy="4090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0403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kern="1200" dirty="0" smtClean="0"/>
            <a:t>удобный и быстрый доступ работников к информации о трудовой деятельности;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kern="1200" dirty="0" smtClean="0"/>
            <a:t>минимизация ошибочных, неточных и недостоверных сведений о трудовой деятельности;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kern="1200" dirty="0" smtClean="0"/>
            <a:t>дополнительные возможности дистанционного трудоустройства;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kern="1200" dirty="0" smtClean="0"/>
            <a:t>снижение издержек работодателей на приобретение, ведение и хранение бумажных трудовых книжек;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kern="1200" dirty="0" smtClean="0"/>
            <a:t>дистанционное оформление пенсий по данным лицевого счета без дополнительного документального подтверждения;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kern="1200" dirty="0" smtClean="0"/>
            <a:t>использование данных электронной трудовой книжки для получения государственных услуг;</a:t>
          </a: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2000" kern="1200" dirty="0" smtClean="0"/>
            <a:t>высокий уровень безопасности и сохранности данных.</a:t>
          </a:r>
          <a:endParaRPr lang="ru-RU" sz="2000" kern="1200" dirty="0"/>
        </a:p>
      </dsp:txBody>
      <dsp:txXfrm>
        <a:off x="0" y="1061929"/>
        <a:ext cx="7886700" cy="4090320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8A0058-B390-401F-844B-5DF648D633AD}">
      <dsp:nvSpPr>
        <dsp:cNvPr id="0" name=""/>
        <dsp:cNvSpPr/>
      </dsp:nvSpPr>
      <dsp:spPr>
        <a:xfrm rot="5400000">
          <a:off x="-206375" y="210933"/>
          <a:ext cx="1375838" cy="963086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1. </a:t>
          </a:r>
          <a:endParaRPr lang="ru-RU" sz="2800" kern="1200" dirty="0"/>
        </a:p>
      </dsp:txBody>
      <dsp:txXfrm rot="-5400000">
        <a:off x="1" y="486100"/>
        <a:ext cx="963086" cy="412752"/>
      </dsp:txXfrm>
    </dsp:sp>
    <dsp:sp modelId="{EF90BDEF-57D3-4F80-A67C-E631AE353425}">
      <dsp:nvSpPr>
        <dsp:cNvPr id="0" name=""/>
        <dsp:cNvSpPr/>
      </dsp:nvSpPr>
      <dsp:spPr>
        <a:xfrm rot="5400000">
          <a:off x="3977745" y="-3010101"/>
          <a:ext cx="894294" cy="692361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/>
            <a:t>с 2020 года будут вести одновременно электронные и бумажные книжки</a:t>
          </a:r>
          <a:endParaRPr lang="ru-RU" sz="1900" kern="1200" dirty="0"/>
        </a:p>
      </dsp:txBody>
      <dsp:txXfrm rot="-5400000">
        <a:off x="963086" y="48214"/>
        <a:ext cx="6879957" cy="806982"/>
      </dsp:txXfrm>
    </dsp:sp>
    <dsp:sp modelId="{3B9533D1-6D07-4E93-99C4-462E8B0E0891}">
      <dsp:nvSpPr>
        <dsp:cNvPr id="0" name=""/>
        <dsp:cNvSpPr/>
      </dsp:nvSpPr>
      <dsp:spPr>
        <a:xfrm rot="5400000">
          <a:off x="-206375" y="1441604"/>
          <a:ext cx="1375838" cy="963086"/>
        </a:xfrm>
        <a:prstGeom prst="chevron">
          <a:avLst/>
        </a:prstGeom>
        <a:gradFill rotWithShape="0">
          <a:gsLst>
            <a:gs pos="0">
              <a:schemeClr val="accent4">
                <a:hueOff val="-3732583"/>
                <a:satOff val="1753"/>
                <a:lumOff val="6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3732583"/>
                <a:satOff val="1753"/>
                <a:lumOff val="6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3732583"/>
                <a:satOff val="1753"/>
                <a:lumOff val="6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2.</a:t>
          </a:r>
          <a:endParaRPr lang="ru-RU" sz="2800" kern="1200" dirty="0"/>
        </a:p>
      </dsp:txBody>
      <dsp:txXfrm rot="-5400000">
        <a:off x="1" y="1716771"/>
        <a:ext cx="963086" cy="412752"/>
      </dsp:txXfrm>
    </dsp:sp>
    <dsp:sp modelId="{239A0A4B-7720-45A2-B563-C4CAD740BB81}">
      <dsp:nvSpPr>
        <dsp:cNvPr id="0" name=""/>
        <dsp:cNvSpPr/>
      </dsp:nvSpPr>
      <dsp:spPr>
        <a:xfrm rot="5400000">
          <a:off x="3977745" y="-1779430"/>
          <a:ext cx="894294" cy="692361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-3732583"/>
              <a:satOff val="1753"/>
              <a:lumOff val="653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/>
            <a:t> с 2021 года сохранится оба формата только для работников, которые подали заявление об этом до конца 2020 года. Остальных переведут на электронный вариант</a:t>
          </a:r>
          <a:endParaRPr lang="ru-RU" sz="1900" kern="1200" dirty="0"/>
        </a:p>
      </dsp:txBody>
      <dsp:txXfrm rot="-5400000">
        <a:off x="963086" y="1278885"/>
        <a:ext cx="6879957" cy="806982"/>
      </dsp:txXfrm>
    </dsp:sp>
    <dsp:sp modelId="{22ACBC5D-4A00-4985-9490-C0510DFCC83E}">
      <dsp:nvSpPr>
        <dsp:cNvPr id="0" name=""/>
        <dsp:cNvSpPr/>
      </dsp:nvSpPr>
      <dsp:spPr>
        <a:xfrm rot="5400000">
          <a:off x="-206375" y="2672275"/>
          <a:ext cx="1375838" cy="963086"/>
        </a:xfrm>
        <a:prstGeom prst="chevron">
          <a:avLst/>
        </a:prstGeom>
        <a:gradFill rotWithShape="0">
          <a:gsLst>
            <a:gs pos="0">
              <a:schemeClr val="accent4">
                <a:hueOff val="-7465167"/>
                <a:satOff val="3507"/>
                <a:lumOff val="13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7465167"/>
                <a:satOff val="3507"/>
                <a:lumOff val="13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7465167"/>
                <a:satOff val="3507"/>
                <a:lumOff val="13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3.</a:t>
          </a:r>
          <a:endParaRPr lang="ru-RU" sz="2800" kern="1200" dirty="0"/>
        </a:p>
      </dsp:txBody>
      <dsp:txXfrm rot="-5400000">
        <a:off x="1" y="2947442"/>
        <a:ext cx="963086" cy="412752"/>
      </dsp:txXfrm>
    </dsp:sp>
    <dsp:sp modelId="{8D6C6B75-5927-44E3-9C81-A9D95E4081EC}">
      <dsp:nvSpPr>
        <dsp:cNvPr id="0" name=""/>
        <dsp:cNvSpPr/>
      </dsp:nvSpPr>
      <dsp:spPr>
        <a:xfrm rot="5400000">
          <a:off x="3977745" y="-548759"/>
          <a:ext cx="894294" cy="692361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-7465167"/>
              <a:satOff val="3507"/>
              <a:lumOff val="1306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/>
            <a:t>для тех, кто впервые трудоустраивается с 1 января 2021 года, будут применять только новый формат</a:t>
          </a:r>
          <a:endParaRPr lang="ru-RU" sz="1900" kern="1200" dirty="0"/>
        </a:p>
      </dsp:txBody>
      <dsp:txXfrm rot="-5400000">
        <a:off x="963086" y="2509556"/>
        <a:ext cx="6879957" cy="806982"/>
      </dsp:txXfrm>
    </dsp:sp>
    <dsp:sp modelId="{4622862E-A04B-48F0-B063-AB43E1AF464D}">
      <dsp:nvSpPr>
        <dsp:cNvPr id="0" name=""/>
        <dsp:cNvSpPr/>
      </dsp:nvSpPr>
      <dsp:spPr>
        <a:xfrm rot="5400000">
          <a:off x="-206375" y="3902946"/>
          <a:ext cx="1375838" cy="963086"/>
        </a:xfrm>
        <a:prstGeom prst="chevron">
          <a:avLst/>
        </a:prstGeom>
        <a:gradFill rotWithShape="0">
          <a:gsLst>
            <a:gs pos="0">
              <a:schemeClr val="accent4">
                <a:hueOff val="-11197750"/>
                <a:satOff val="5260"/>
                <a:lumOff val="195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11197750"/>
                <a:satOff val="5260"/>
                <a:lumOff val="195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11197750"/>
                <a:satOff val="5260"/>
                <a:lumOff val="195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4.</a:t>
          </a:r>
          <a:endParaRPr lang="ru-RU" sz="2800" kern="1200" dirty="0"/>
        </a:p>
      </dsp:txBody>
      <dsp:txXfrm rot="-5400000">
        <a:off x="1" y="4178113"/>
        <a:ext cx="963086" cy="412752"/>
      </dsp:txXfrm>
    </dsp:sp>
    <dsp:sp modelId="{B6BBD115-9D1B-4C93-97C6-0377FE73CD6B}">
      <dsp:nvSpPr>
        <dsp:cNvPr id="0" name=""/>
        <dsp:cNvSpPr/>
      </dsp:nvSpPr>
      <dsp:spPr>
        <a:xfrm rot="5400000">
          <a:off x="3977745" y="681911"/>
          <a:ext cx="894294" cy="692361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-11197750"/>
              <a:satOff val="5260"/>
              <a:lumOff val="195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900" kern="1200" dirty="0" smtClean="0"/>
            <a:t>сведения о трудовой деятельности будут храниться в электронном виде и у работодателей, и в ПФР. </a:t>
          </a:r>
          <a:endParaRPr lang="ru-RU" sz="1900" kern="1200" dirty="0"/>
        </a:p>
      </dsp:txBody>
      <dsp:txXfrm rot="-5400000">
        <a:off x="963086" y="3740226"/>
        <a:ext cx="6879957" cy="80698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8DC9B7-4D59-447E-8C99-409DB5D11895}">
      <dsp:nvSpPr>
        <dsp:cNvPr id="0" name=""/>
        <dsp:cNvSpPr/>
      </dsp:nvSpPr>
      <dsp:spPr>
        <a:xfrm rot="5400000">
          <a:off x="4426586" y="-1353223"/>
          <a:ext cx="1872739" cy="5047488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i="0" kern="1200" dirty="0" smtClean="0"/>
            <a:t>сведения о трудовой деятельности застрахованных лиц будет необходимо предоставлять в ПФР ежемесячно не позднее 15-го числа месяца, следующего за отчетным.</a:t>
          </a:r>
          <a:r>
            <a:rPr lang="ru-RU" sz="2000" kern="1200" dirty="0" smtClean="0"/>
            <a:t/>
          </a:r>
          <a:br>
            <a:rPr lang="ru-RU" sz="2000" kern="1200" dirty="0" smtClean="0"/>
          </a:br>
          <a:endParaRPr lang="ru-RU" sz="2000" kern="1200" dirty="0"/>
        </a:p>
      </dsp:txBody>
      <dsp:txXfrm rot="-5400000">
        <a:off x="2839212" y="325571"/>
        <a:ext cx="4956068" cy="1689899"/>
      </dsp:txXfrm>
    </dsp:sp>
    <dsp:sp modelId="{99D17F2B-1F98-4FD4-878E-094F7FAD30E2}">
      <dsp:nvSpPr>
        <dsp:cNvPr id="0" name=""/>
        <dsp:cNvSpPr/>
      </dsp:nvSpPr>
      <dsp:spPr>
        <a:xfrm>
          <a:off x="0" y="58"/>
          <a:ext cx="2839212" cy="2340924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b="0" i="0" kern="1200" dirty="0" smtClean="0"/>
            <a:t>С 1 января 2020 года</a:t>
          </a:r>
          <a:endParaRPr lang="ru-RU" sz="3900" kern="1200" dirty="0"/>
        </a:p>
      </dsp:txBody>
      <dsp:txXfrm>
        <a:off x="114274" y="114332"/>
        <a:ext cx="2610664" cy="2112376"/>
      </dsp:txXfrm>
    </dsp:sp>
    <dsp:sp modelId="{41F9E085-021B-4003-9FB8-9D4B1E2C2B48}">
      <dsp:nvSpPr>
        <dsp:cNvPr id="0" name=""/>
        <dsp:cNvSpPr/>
      </dsp:nvSpPr>
      <dsp:spPr>
        <a:xfrm rot="5400000">
          <a:off x="4426586" y="1104748"/>
          <a:ext cx="1872739" cy="5047488"/>
        </a:xfrm>
        <a:prstGeom prst="round2SameRect">
          <a:avLst/>
        </a:prstGeom>
        <a:solidFill>
          <a:schemeClr val="accent4">
            <a:tint val="40000"/>
            <a:alpha val="90000"/>
            <a:hueOff val="-12496378"/>
            <a:satOff val="6806"/>
            <a:lumOff val="753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-12496378"/>
              <a:satOff val="6806"/>
              <a:lumOff val="753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i="0" kern="1200" dirty="0" smtClean="0"/>
            <a:t>сведения в случаях приема на работу или увольнения должны будут представляться не позднее рабочего дня, следующего за днем приема на работу или увольнения.</a:t>
          </a:r>
          <a:endParaRPr lang="ru-RU" sz="2000" kern="1200" dirty="0"/>
        </a:p>
      </dsp:txBody>
      <dsp:txXfrm rot="-5400000">
        <a:off x="2839212" y="2783542"/>
        <a:ext cx="4956068" cy="1689899"/>
      </dsp:txXfrm>
    </dsp:sp>
    <dsp:sp modelId="{9D24F31D-7B02-4A74-96D9-AA7FBFEDC468}">
      <dsp:nvSpPr>
        <dsp:cNvPr id="0" name=""/>
        <dsp:cNvSpPr/>
      </dsp:nvSpPr>
      <dsp:spPr>
        <a:xfrm>
          <a:off x="0" y="2458029"/>
          <a:ext cx="2839212" cy="2340924"/>
        </a:xfrm>
        <a:prstGeom prst="roundRect">
          <a:avLst/>
        </a:prstGeom>
        <a:solidFill>
          <a:srgbClr val="00B05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900" b="0" i="0" kern="1200" dirty="0" smtClean="0"/>
            <a:t>С 1 января 2021 года</a:t>
          </a:r>
          <a:endParaRPr lang="ru-RU" sz="3900" kern="1200" dirty="0"/>
        </a:p>
      </dsp:txBody>
      <dsp:txXfrm>
        <a:off x="114274" y="2572303"/>
        <a:ext cx="2610664" cy="211237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0855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1898" y="1"/>
            <a:ext cx="4300855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3EFA75-A911-4675-9E31-151E6ADAAAC0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0855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1898" y="6456612"/>
            <a:ext cx="4300855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A11EC4-D9B9-4677-8961-292E9F5CB1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21426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0855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1898" y="1"/>
            <a:ext cx="4300855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1E0003-66D6-41CE-9457-256339EFAD38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3763" y="849313"/>
            <a:ext cx="3057525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505" y="3271381"/>
            <a:ext cx="794004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0855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1898" y="6456612"/>
            <a:ext cx="4300855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5579C3-93F8-4AA2-828A-35D1AC35AD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787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DEF0F-DD84-4CB1-858A-C2DA6BF49407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F0D4-56F9-437A-ACC9-67975B8844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587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DEF0F-DD84-4CB1-858A-C2DA6BF49407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F0D4-56F9-437A-ACC9-67975B8844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0683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DEF0F-DD84-4CB1-858A-C2DA6BF49407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F0D4-56F9-437A-ACC9-67975B8844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818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DEF0F-DD84-4CB1-858A-C2DA6BF49407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F0D4-56F9-437A-ACC9-67975B8844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3226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DEF0F-DD84-4CB1-858A-C2DA6BF49407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F0D4-56F9-437A-ACC9-67975B8844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6374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DEF0F-DD84-4CB1-858A-C2DA6BF49407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F0D4-56F9-437A-ACC9-67975B8844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044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DEF0F-DD84-4CB1-858A-C2DA6BF49407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F0D4-56F9-437A-ACC9-67975B8844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141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DEF0F-DD84-4CB1-858A-C2DA6BF49407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F0D4-56F9-437A-ACC9-67975B8844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473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DEF0F-DD84-4CB1-858A-C2DA6BF49407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F0D4-56F9-437A-ACC9-67975B8844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644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DEF0F-DD84-4CB1-858A-C2DA6BF49407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F0D4-56F9-437A-ACC9-67975B8844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4556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6DEF0F-DD84-4CB1-858A-C2DA6BF49407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FF0D4-56F9-437A-ACC9-67975B8844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554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6DEF0F-DD84-4CB1-858A-C2DA6BF49407}" type="datetimeFigureOut">
              <a:rPr lang="ru-RU" smtClean="0"/>
              <a:t>24.12.2019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7FF0D4-56F9-437A-ACC9-67975B8844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1210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5.xml"/><Relationship Id="rId3" Type="http://schemas.openxmlformats.org/officeDocument/2006/relationships/diagramLayout" Target="../diagrams/layout14.xml"/><Relationship Id="rId7" Type="http://schemas.openxmlformats.org/officeDocument/2006/relationships/diagramData" Target="../diagrams/data15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11" Type="http://schemas.microsoft.com/office/2007/relationships/diagramDrawing" Target="../diagrams/drawing15.xml"/><Relationship Id="rId5" Type="http://schemas.openxmlformats.org/officeDocument/2006/relationships/diagramColors" Target="../diagrams/colors14.xml"/><Relationship Id="rId10" Type="http://schemas.openxmlformats.org/officeDocument/2006/relationships/diagramColors" Target="../diagrams/colors15.xml"/><Relationship Id="rId4" Type="http://schemas.openxmlformats.org/officeDocument/2006/relationships/diagramQuickStyle" Target="../diagrams/quickStyle14.xml"/><Relationship Id="rId9" Type="http://schemas.openxmlformats.org/officeDocument/2006/relationships/diagramQuickStyle" Target="../diagrams/quickStyl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1.xml"/><Relationship Id="rId3" Type="http://schemas.openxmlformats.org/officeDocument/2006/relationships/diagramLayout" Target="../diagrams/layout20.xml"/><Relationship Id="rId7" Type="http://schemas.openxmlformats.org/officeDocument/2006/relationships/diagramData" Target="../diagrams/data21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11" Type="http://schemas.microsoft.com/office/2007/relationships/diagramDrawing" Target="../diagrams/drawing21.xml"/><Relationship Id="rId5" Type="http://schemas.openxmlformats.org/officeDocument/2006/relationships/diagramColors" Target="../diagrams/colors20.xml"/><Relationship Id="rId10" Type="http://schemas.openxmlformats.org/officeDocument/2006/relationships/diagramColors" Target="../diagrams/colors21.xml"/><Relationship Id="rId4" Type="http://schemas.openxmlformats.org/officeDocument/2006/relationships/diagramQuickStyle" Target="../diagrams/quickStyle20.xml"/><Relationship Id="rId9" Type="http://schemas.openxmlformats.org/officeDocument/2006/relationships/diagramQuickStyle" Target="../diagrams/quickStyle2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7.xml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7.xml"/><Relationship Id="rId5" Type="http://schemas.openxmlformats.org/officeDocument/2006/relationships/diagramColors" Target="../diagrams/colors27.xml"/><Relationship Id="rId4" Type="http://schemas.openxmlformats.org/officeDocument/2006/relationships/diagramQuickStyle" Target="../diagrams/quickStyle2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ЭЛЕКТРОННЫЕ ТРУДОВЫЕ КНИЖКИ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9270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2222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ЭЛЕКТРОННЫЕ ТРУДОВЫЕ КНИЖКИ</a:t>
            </a:r>
            <a:endParaRPr lang="ru-RU" sz="2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28650" y="1187355"/>
            <a:ext cx="24561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Работодателям:</a:t>
            </a:r>
            <a:endParaRPr lang="ru-RU" sz="2400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161660937"/>
              </p:ext>
            </p:extLst>
          </p:nvPr>
        </p:nvGraphicFramePr>
        <p:xfrm>
          <a:off x="628650" y="1687604"/>
          <a:ext cx="7886700" cy="47517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528389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26695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ЭЛЕКТРОННЫЕ ТРУДОВЫЕ КНИЖКИ</a:t>
            </a: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7543077"/>
              </p:ext>
            </p:extLst>
          </p:nvPr>
        </p:nvGraphicFramePr>
        <p:xfrm>
          <a:off x="423081" y="1091820"/>
          <a:ext cx="8338781" cy="5431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9197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94934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ЭЛЕКТРОННЫЕ ТРУДОВЫЕ КНИЖКИ</a:t>
            </a: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1309886"/>
              </p:ext>
            </p:extLst>
          </p:nvPr>
        </p:nvGraphicFramePr>
        <p:xfrm>
          <a:off x="628650" y="1309688"/>
          <a:ext cx="7886700" cy="50365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638584" y="2356364"/>
            <a:ext cx="8707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ИЛИ</a:t>
            </a:r>
            <a:endParaRPr lang="ru-RU" sz="2000" b="1" dirty="0"/>
          </a:p>
        </p:txBody>
      </p:sp>
      <p:sp>
        <p:nvSpPr>
          <p:cNvPr id="3" name="Выгнутая влево стрелка 2"/>
          <p:cNvSpPr/>
          <p:nvPr/>
        </p:nvSpPr>
        <p:spPr>
          <a:xfrm rot="20530092">
            <a:off x="1076200" y="2638896"/>
            <a:ext cx="870751" cy="2116782"/>
          </a:xfrm>
          <a:prstGeom prst="curvedRigh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1558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5845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ЭЛЕКТРОННЫЕ ТРУДОВЫЕ КНИЖКИ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214650"/>
            <a:ext cx="7886700" cy="5254389"/>
          </a:xfrm>
        </p:spPr>
        <p:txBody>
          <a:bodyPr>
            <a:normAutofit fontScale="55000" lnSpcReduction="20000"/>
          </a:bodyPr>
          <a:lstStyle/>
          <a:p>
            <a:pPr marL="0" indent="0" algn="r">
              <a:buNone/>
            </a:pPr>
            <a:r>
              <a:rPr lang="ru-RU" dirty="0" smtClean="0"/>
              <a:t>Пример</a:t>
            </a:r>
          </a:p>
          <a:p>
            <a:pPr marL="0" indent="0" algn="ctr">
              <a:buNone/>
            </a:pPr>
            <a:r>
              <a:rPr lang="ru-RU" dirty="0" smtClean="0"/>
              <a:t>Уведомление</a:t>
            </a:r>
          </a:p>
          <a:p>
            <a:pPr marL="0" indent="0" algn="r">
              <a:buNone/>
            </a:pPr>
            <a:r>
              <a:rPr lang="ru-RU" dirty="0" smtClean="0"/>
              <a:t>«___»________ 2020 г.</a:t>
            </a:r>
          </a:p>
          <a:p>
            <a:pPr marL="0" indent="0" algn="r">
              <a:buNone/>
            </a:pPr>
            <a:r>
              <a:rPr lang="ru-RU" dirty="0" smtClean="0"/>
              <a:t>Иванову И.И.</a:t>
            </a:r>
          </a:p>
          <a:p>
            <a:pPr marL="0" indent="0" algn="r">
              <a:buNone/>
            </a:pPr>
            <a:r>
              <a:rPr lang="ru-RU" dirty="0" smtClean="0"/>
              <a:t>_____________________</a:t>
            </a:r>
          </a:p>
          <a:p>
            <a:pPr marL="0" indent="0" algn="r">
              <a:buNone/>
            </a:pPr>
            <a:r>
              <a:rPr lang="ru-RU" dirty="0" smtClean="0"/>
              <a:t>(должность)</a:t>
            </a:r>
          </a:p>
          <a:p>
            <a:pPr marL="0" indent="0" algn="ctr">
              <a:buNone/>
            </a:pPr>
            <a:r>
              <a:rPr lang="ru-RU" sz="3300" dirty="0" smtClean="0"/>
              <a:t>Уважаемый _________________!</a:t>
            </a:r>
          </a:p>
          <a:p>
            <a:pPr marL="0" indent="531813" algn="just">
              <a:spcBef>
                <a:spcPts val="0"/>
              </a:spcBef>
              <a:buNone/>
            </a:pPr>
            <a:r>
              <a:rPr lang="ru-RU" sz="3300" dirty="0" smtClean="0"/>
              <a:t>В соответствии со статьей 2 Федерального закона </a:t>
            </a:r>
            <a:r>
              <a:rPr lang="ru-RU" sz="3300" dirty="0"/>
              <a:t>от 16 декабря 2019 года №439-ФЗ «О внесении изменений в Трудовой кодекс Российской Федерации в части формирования сведений о трудовой деятельности в электронном виде</a:t>
            </a:r>
            <a:r>
              <a:rPr lang="ru-RU" sz="3300" dirty="0" smtClean="0"/>
              <a:t>» сообщаем Вам об </a:t>
            </a:r>
            <a:r>
              <a:rPr lang="ru-RU" sz="3300" dirty="0"/>
              <a:t>изменениях в трудовом законодательстве, связанных с формированием сведений о трудовой деятельности в электронном </a:t>
            </a:r>
            <a:r>
              <a:rPr lang="ru-RU" sz="3300" dirty="0" smtClean="0"/>
              <a:t>виде.</a:t>
            </a:r>
          </a:p>
          <a:p>
            <a:pPr marL="0" indent="531813" algn="just">
              <a:spcBef>
                <a:spcPts val="0"/>
              </a:spcBef>
              <a:buNone/>
            </a:pPr>
            <a:r>
              <a:rPr lang="ru-RU" sz="3300" dirty="0" smtClean="0"/>
              <a:t>Вы вправе </a:t>
            </a:r>
            <a:r>
              <a:rPr lang="ru-RU" sz="3300" dirty="0"/>
              <a:t>сделать выбор между продолжением ведения работодателем трудовой книжки в соответствии со статьей 66 Трудового кодекса Российской Федерации </a:t>
            </a:r>
            <a:r>
              <a:rPr lang="ru-RU" sz="3300" dirty="0" smtClean="0"/>
              <a:t>или </a:t>
            </a:r>
            <a:r>
              <a:rPr lang="ru-RU" sz="3300" dirty="0"/>
              <a:t>предоставлением </a:t>
            </a:r>
            <a:r>
              <a:rPr lang="ru-RU" sz="3300" dirty="0" smtClean="0"/>
              <a:t>сведений </a:t>
            </a:r>
            <a:r>
              <a:rPr lang="ru-RU" sz="3300" dirty="0"/>
              <a:t>о трудовой деятельности в соответствии со статьей 66.1 Трудового кодекса Российской </a:t>
            </a:r>
            <a:r>
              <a:rPr lang="ru-RU" sz="3300" dirty="0" smtClean="0"/>
              <a:t>Федерации (в электронном виде).</a:t>
            </a:r>
            <a:endParaRPr lang="ru-RU" sz="3300" dirty="0"/>
          </a:p>
          <a:p>
            <a:pPr marL="0" indent="531813" algn="just">
              <a:spcBef>
                <a:spcPts val="0"/>
              </a:spcBef>
              <a:buNone/>
            </a:pPr>
            <a:r>
              <a:rPr lang="ru-RU" sz="3300" dirty="0"/>
              <a:t>В срок до </a:t>
            </a:r>
            <a:r>
              <a:rPr lang="ru-RU" sz="3300" dirty="0" smtClean="0"/>
              <a:t>31 декабря 2020 года Вам необходимо подать на имя работодателя письменное заявление о принятом Вами решении.</a:t>
            </a:r>
          </a:p>
          <a:p>
            <a:pPr marL="0" indent="531813" algn="just">
              <a:spcBef>
                <a:spcPts val="0"/>
              </a:spcBef>
              <a:buNone/>
            </a:pPr>
            <a:endParaRPr lang="ru-RU" dirty="0"/>
          </a:p>
          <a:p>
            <a:pPr marL="0" indent="531813" algn="just">
              <a:spcBef>
                <a:spcPts val="0"/>
              </a:spcBef>
              <a:buNone/>
            </a:pPr>
            <a:r>
              <a:rPr lang="ru-RU" dirty="0" smtClean="0"/>
              <a:t>С уведомлением ознакомлен ___________________ «____»______2020 г.</a:t>
            </a:r>
          </a:p>
          <a:p>
            <a:pPr marL="0" indent="531813" algn="just">
              <a:spcBef>
                <a:spcPts val="0"/>
              </a:spcBef>
              <a:buNone/>
            </a:pPr>
            <a:r>
              <a:rPr lang="ru-RU" dirty="0"/>
              <a:t>	</a:t>
            </a:r>
            <a:r>
              <a:rPr lang="ru-RU" dirty="0" smtClean="0"/>
              <a:t>			(подпись, Ф.И.О.)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74867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26695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ЭЛЕКТРОННЫЕ ТРУДОВЫЕ КНИЖКИ</a:t>
            </a:r>
            <a:endParaRPr lang="ru-RU" sz="24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6256202"/>
              </p:ext>
            </p:extLst>
          </p:nvPr>
        </p:nvGraphicFramePr>
        <p:xfrm>
          <a:off x="628650" y="1296537"/>
          <a:ext cx="7886700" cy="4880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382854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26695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ЭЛЕКТРОННЫЕ ТРУДОВЫЕ КНИЖКИ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187356"/>
            <a:ext cx="8042804" cy="928046"/>
          </a:xfrm>
        </p:spPr>
        <p:txBody>
          <a:bodyPr>
            <a:normAutofit fontScale="92500" lnSpcReduction="20000"/>
          </a:bodyPr>
          <a:lstStyle/>
          <a:p>
            <a:pPr marL="0" indent="450850" algn="just">
              <a:buNone/>
            </a:pPr>
            <a:r>
              <a:rPr lang="ru-RU" sz="2000" dirty="0"/>
              <a:t>При выдаче трудовой книжки в нее вносится запись о подаче работником заявления о предоставлении ему работодателем сведений о трудовой деятельности в соответствии со статьей 66</a:t>
            </a:r>
            <a:r>
              <a:rPr lang="ru-RU" sz="2000" baseline="30000" dirty="0"/>
              <a:t>1</a:t>
            </a:r>
            <a:r>
              <a:rPr lang="ru-RU" sz="2000" dirty="0"/>
              <a:t> Трудового кодекса Российской </a:t>
            </a:r>
            <a:r>
              <a:rPr lang="ru-RU" sz="2000" dirty="0" smtClean="0"/>
              <a:t>Федерации (т.е. в электронном виде)</a:t>
            </a:r>
            <a:endParaRPr lang="ru-RU" sz="20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5839536"/>
              </p:ext>
            </p:extLst>
          </p:nvPr>
        </p:nvGraphicFramePr>
        <p:xfrm>
          <a:off x="628649" y="2306472"/>
          <a:ext cx="8042804" cy="308114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422229">
                  <a:extLst>
                    <a:ext uri="{9D8B030D-6E8A-4147-A177-3AD203B41FA5}">
                      <a16:colId xmlns:a16="http://schemas.microsoft.com/office/drawing/2014/main" xmlns="" val="1058097416"/>
                    </a:ext>
                  </a:extLst>
                </a:gridCol>
                <a:gridCol w="709683">
                  <a:extLst>
                    <a:ext uri="{9D8B030D-6E8A-4147-A177-3AD203B41FA5}">
                      <a16:colId xmlns:a16="http://schemas.microsoft.com/office/drawing/2014/main" xmlns="" val="2768439960"/>
                    </a:ext>
                  </a:extLst>
                </a:gridCol>
                <a:gridCol w="518615">
                  <a:extLst>
                    <a:ext uri="{9D8B030D-6E8A-4147-A177-3AD203B41FA5}">
                      <a16:colId xmlns:a16="http://schemas.microsoft.com/office/drawing/2014/main" xmlns="" val="979361376"/>
                    </a:ext>
                  </a:extLst>
                </a:gridCol>
                <a:gridCol w="519828">
                  <a:extLst>
                    <a:ext uri="{9D8B030D-6E8A-4147-A177-3AD203B41FA5}">
                      <a16:colId xmlns:a16="http://schemas.microsoft.com/office/drawing/2014/main" xmlns="" val="2056188575"/>
                    </a:ext>
                  </a:extLst>
                </a:gridCol>
                <a:gridCol w="353629">
                  <a:extLst>
                    <a:ext uri="{9D8B030D-6E8A-4147-A177-3AD203B41FA5}">
                      <a16:colId xmlns:a16="http://schemas.microsoft.com/office/drawing/2014/main" xmlns="" val="61627889"/>
                    </a:ext>
                  </a:extLst>
                </a:gridCol>
                <a:gridCol w="4522346">
                  <a:extLst>
                    <a:ext uri="{9D8B030D-6E8A-4147-A177-3AD203B41FA5}">
                      <a16:colId xmlns:a16="http://schemas.microsoft.com/office/drawing/2014/main" xmlns="" val="2804268345"/>
                    </a:ext>
                  </a:extLst>
                </a:gridCol>
                <a:gridCol w="996474">
                  <a:extLst>
                    <a:ext uri="{9D8B030D-6E8A-4147-A177-3AD203B41FA5}">
                      <a16:colId xmlns:a16="http://schemas.microsoft.com/office/drawing/2014/main" xmlns="" val="400692413"/>
                    </a:ext>
                  </a:extLst>
                </a:gridCol>
              </a:tblGrid>
              <a:tr h="418233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№ п\п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№ записей в трудовой книжке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Дата назначения, дата освобождения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Наименование организации, должность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На основании чего внесена запись (документ, его дата и номер)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80190546"/>
                  </a:ext>
                </a:extLst>
              </a:tr>
              <a:tr h="8657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число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месяц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год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43142571"/>
                  </a:ext>
                </a:extLst>
              </a:tr>
              <a:tr h="3532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i="1" dirty="0">
                          <a:effectLst/>
                        </a:rPr>
                        <a:t>Работником подано заявление о </a:t>
                      </a:r>
                      <a:endParaRPr lang="ru-RU" sz="1700" i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62392652"/>
                  </a:ext>
                </a:extLst>
              </a:tr>
              <a:tr h="36901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i="1" dirty="0">
                          <a:effectLst/>
                        </a:rPr>
                        <a:t>предоставлении ему </a:t>
                      </a:r>
                      <a:r>
                        <a:rPr lang="ru-RU" sz="1700" i="1" dirty="0" smtClean="0">
                          <a:effectLst/>
                        </a:rPr>
                        <a:t>работодателем</a:t>
                      </a:r>
                      <a:endParaRPr lang="ru-RU" sz="1700" i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216862218"/>
                  </a:ext>
                </a:extLst>
              </a:tr>
              <a:tr h="36848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i="1" dirty="0" smtClean="0">
                          <a:effectLst/>
                        </a:rPr>
                        <a:t>сведений о </a:t>
                      </a:r>
                      <a:r>
                        <a:rPr lang="ru-RU" sz="1700" i="1" dirty="0">
                          <a:effectLst/>
                        </a:rPr>
                        <a:t>трудовой деятельности </a:t>
                      </a:r>
                      <a:r>
                        <a:rPr lang="ru-RU" sz="1700" i="1" dirty="0" smtClean="0">
                          <a:effectLst/>
                        </a:rPr>
                        <a:t>в</a:t>
                      </a:r>
                      <a:endParaRPr lang="ru-RU" sz="1700" i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093406952"/>
                  </a:ext>
                </a:extLst>
              </a:tr>
              <a:tr h="3532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700" i="1" dirty="0" smtClean="0">
                          <a:effectLst/>
                        </a:rPr>
                        <a:t>соответствии со статьей </a:t>
                      </a:r>
                      <a:r>
                        <a:rPr lang="ru-RU" sz="1700" i="1" dirty="0">
                          <a:effectLst/>
                        </a:rPr>
                        <a:t>66.1 </a:t>
                      </a:r>
                      <a:r>
                        <a:rPr lang="ru-RU" sz="1700" i="1" dirty="0" smtClean="0">
                          <a:effectLst/>
                        </a:rPr>
                        <a:t>Трудового</a:t>
                      </a:r>
                      <a:endParaRPr lang="ru-RU" sz="1700" i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443592406"/>
                  </a:ext>
                </a:extLst>
              </a:tr>
              <a:tr h="3532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i="1" dirty="0" smtClean="0">
                          <a:effectLst/>
                        </a:rPr>
                        <a:t>кодекса Российской Федерации</a:t>
                      </a:r>
                      <a:endParaRPr lang="ru-RU" sz="1700" i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0415064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88223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26695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ЭЛЕКТРОННЫЕ ТРУДОВЫЕ КНИЖКИ</a:t>
            </a: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5042124"/>
              </p:ext>
            </p:extLst>
          </p:nvPr>
        </p:nvGraphicFramePr>
        <p:xfrm>
          <a:off x="464024" y="1091821"/>
          <a:ext cx="8215952" cy="53499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789084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26695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ЭЛЕКТРОННЫЕ ТРУДОВЫЕ КНИЖКИ</a:t>
            </a:r>
            <a:endParaRPr lang="ru-RU" sz="2400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0057175"/>
              </p:ext>
            </p:extLst>
          </p:nvPr>
        </p:nvGraphicFramePr>
        <p:xfrm>
          <a:off x="628650" y="1091821"/>
          <a:ext cx="8064974" cy="53908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704682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45059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ЭЛЕКТРОННЫЕ ТРУДОВЫЕ КНИЖКИ</a:t>
            </a: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46813"/>
              </p:ext>
            </p:extLst>
          </p:nvPr>
        </p:nvGraphicFramePr>
        <p:xfrm>
          <a:off x="628650" y="1310184"/>
          <a:ext cx="7886700" cy="4995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136702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2222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ЭЛЕКТРОННЫЕ ТРУДОВЫЕ КНИЖКИ</a:t>
            </a:r>
            <a:endParaRPr lang="ru-RU" sz="28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4536488"/>
              </p:ext>
            </p:extLst>
          </p:nvPr>
        </p:nvGraphicFramePr>
        <p:xfrm>
          <a:off x="628650" y="2361063"/>
          <a:ext cx="8092268" cy="2961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28650" y="5676526"/>
            <a:ext cx="8092269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/>
              <a:t>Услуга предоставляется экстерриториально, без привязки к месту жительства или работы человека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28649" y="1363832"/>
            <a:ext cx="8092269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dirty="0"/>
              <a:t>При необходимости сведения электронной трудовой книжки будут предоставляться в виде бумажной выписки. </a:t>
            </a:r>
          </a:p>
        </p:txBody>
      </p:sp>
    </p:spTree>
    <p:extLst>
      <p:ext uri="{BB962C8B-B14F-4D97-AF65-F5344CB8AC3E}">
        <p14:creationId xmlns:p14="http://schemas.microsoft.com/office/powerpoint/2010/main" val="1162818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2222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ЭЛЕКТРОННЫЕ ТРУДОВЫЕ КНИЖКИ</a:t>
            </a:r>
            <a:endParaRPr lang="ru-RU" sz="2800" b="1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687043718"/>
              </p:ext>
            </p:extLst>
          </p:nvPr>
        </p:nvGraphicFramePr>
        <p:xfrm>
          <a:off x="628650" y="1396999"/>
          <a:ext cx="7886700" cy="50447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867072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2222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ЭЛЕКТРОННЫЕ ТРУДОВЫЕ КНИЖКИ</a:t>
            </a:r>
            <a:endParaRPr lang="ru-RU" sz="2800" b="1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4675771"/>
              </p:ext>
            </p:extLst>
          </p:nvPr>
        </p:nvGraphicFramePr>
        <p:xfrm>
          <a:off x="628650" y="1378424"/>
          <a:ext cx="7886700" cy="31389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797310531"/>
              </p:ext>
            </p:extLst>
          </p:nvPr>
        </p:nvGraphicFramePr>
        <p:xfrm>
          <a:off x="1446663" y="5158853"/>
          <a:ext cx="6851176" cy="14076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28650" y="5631827"/>
            <a:ext cx="10086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ИЛИ</a:t>
            </a:r>
            <a:endParaRPr lang="ru-RU" sz="2400" b="1" dirty="0"/>
          </a:p>
        </p:txBody>
      </p:sp>
      <p:sp>
        <p:nvSpPr>
          <p:cNvPr id="10" name="Правая фигурная скобка 9"/>
          <p:cNvSpPr/>
          <p:nvPr/>
        </p:nvSpPr>
        <p:spPr>
          <a:xfrm rot="16200000" flipH="1">
            <a:off x="4353637" y="2545306"/>
            <a:ext cx="436725" cy="4380931"/>
          </a:xfrm>
          <a:prstGeom prst="rightBrace">
            <a:avLst>
              <a:gd name="adj1" fmla="val 115650"/>
              <a:gd name="adj2" fmla="val 49376"/>
            </a:avLst>
          </a:prstGeom>
          <a:ln w="571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40961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6763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ЭЛЕКТРОННЫЕ ТРУДОВЫЕ КНИЖКИ</a:t>
            </a: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3284277"/>
              </p:ext>
            </p:extLst>
          </p:nvPr>
        </p:nvGraphicFramePr>
        <p:xfrm>
          <a:off x="628650" y="1296537"/>
          <a:ext cx="7886700" cy="5036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918251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6763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ЭЛЕКТРОННЫЕ ТРУДОВЫЕ КНИЖКИ</a:t>
            </a:r>
            <a:endParaRPr lang="ru-RU" sz="24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3230568"/>
              </p:ext>
            </p:extLst>
          </p:nvPr>
        </p:nvGraphicFramePr>
        <p:xfrm>
          <a:off x="628650" y="1487606"/>
          <a:ext cx="7886700" cy="46893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533922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2222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ЭЛЕКТРОННЫЕ ТРУДОВЫЕ КНИЖКИ</a:t>
            </a:r>
            <a:endParaRPr lang="ru-RU" sz="28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0844087"/>
              </p:ext>
            </p:extLst>
          </p:nvPr>
        </p:nvGraphicFramePr>
        <p:xfrm>
          <a:off x="628650" y="1187450"/>
          <a:ext cx="7886700" cy="49895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846521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2222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ЭЛЕКТРОННЫЕ ТРУДОВЫЕ КНИЖКИ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443488"/>
            <a:ext cx="7886700" cy="79474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/>
              <a:t>При заключении трудового договора работник представляет:</a:t>
            </a:r>
            <a:endParaRPr lang="ru-RU" dirty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903698743"/>
              </p:ext>
            </p:extLst>
          </p:nvPr>
        </p:nvGraphicFramePr>
        <p:xfrm>
          <a:off x="628650" y="2330593"/>
          <a:ext cx="757365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452884" y="3429000"/>
            <a:ext cx="265810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</a:rPr>
              <a:t>ИЛИ</a:t>
            </a:r>
            <a:endParaRPr lang="ru-RU" sz="7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17425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2222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ЭЛЕКТРОННЫЕ ТРУДОВЫЕ КНИЖКИ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443488"/>
            <a:ext cx="7886700" cy="794745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/>
              <a:t>Как можно будет предъявлять электронную трудовую книжку при устройстве на работу?</a:t>
            </a:r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072164015"/>
              </p:ext>
            </p:extLst>
          </p:nvPr>
        </p:nvGraphicFramePr>
        <p:xfrm>
          <a:off x="628650" y="2361063"/>
          <a:ext cx="7886699" cy="20335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928144285"/>
              </p:ext>
            </p:extLst>
          </p:nvPr>
        </p:nvGraphicFramePr>
        <p:xfrm>
          <a:off x="628651" y="4012442"/>
          <a:ext cx="7886698" cy="23610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02289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2222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ЭЛЕКТРОННЫЕ ТРУДОВЫЕ КНИЖКИ</a:t>
            </a:r>
            <a:endParaRPr lang="ru-RU" sz="2800" b="1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1120228"/>
              </p:ext>
            </p:extLst>
          </p:nvPr>
        </p:nvGraphicFramePr>
        <p:xfrm>
          <a:off x="628649" y="1569492"/>
          <a:ext cx="7996735" cy="4421874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776334">
                  <a:extLst>
                    <a:ext uri="{9D8B030D-6E8A-4147-A177-3AD203B41FA5}">
                      <a16:colId xmlns:a16="http://schemas.microsoft.com/office/drawing/2014/main" xmlns="" val="4284261418"/>
                    </a:ext>
                  </a:extLst>
                </a:gridCol>
                <a:gridCol w="583484">
                  <a:extLst>
                    <a:ext uri="{9D8B030D-6E8A-4147-A177-3AD203B41FA5}">
                      <a16:colId xmlns:a16="http://schemas.microsoft.com/office/drawing/2014/main" xmlns="" val="3633427101"/>
                    </a:ext>
                  </a:extLst>
                </a:gridCol>
                <a:gridCol w="465691">
                  <a:extLst>
                    <a:ext uri="{9D8B030D-6E8A-4147-A177-3AD203B41FA5}">
                      <a16:colId xmlns:a16="http://schemas.microsoft.com/office/drawing/2014/main" xmlns="" val="3745347783"/>
                    </a:ext>
                  </a:extLst>
                </a:gridCol>
                <a:gridCol w="403781">
                  <a:extLst>
                    <a:ext uri="{9D8B030D-6E8A-4147-A177-3AD203B41FA5}">
                      <a16:colId xmlns:a16="http://schemas.microsoft.com/office/drawing/2014/main" xmlns="" val="1855067571"/>
                    </a:ext>
                  </a:extLst>
                </a:gridCol>
                <a:gridCol w="544037">
                  <a:extLst>
                    <a:ext uri="{9D8B030D-6E8A-4147-A177-3AD203B41FA5}">
                      <a16:colId xmlns:a16="http://schemas.microsoft.com/office/drawing/2014/main" xmlns="" val="3094586943"/>
                    </a:ext>
                  </a:extLst>
                </a:gridCol>
                <a:gridCol w="807563">
                  <a:extLst>
                    <a:ext uri="{9D8B030D-6E8A-4147-A177-3AD203B41FA5}">
                      <a16:colId xmlns:a16="http://schemas.microsoft.com/office/drawing/2014/main" xmlns="" val="1939850357"/>
                    </a:ext>
                  </a:extLst>
                </a:gridCol>
                <a:gridCol w="807563">
                  <a:extLst>
                    <a:ext uri="{9D8B030D-6E8A-4147-A177-3AD203B41FA5}">
                      <a16:colId xmlns:a16="http://schemas.microsoft.com/office/drawing/2014/main" xmlns="" val="2693875347"/>
                    </a:ext>
                  </a:extLst>
                </a:gridCol>
                <a:gridCol w="750584">
                  <a:extLst>
                    <a:ext uri="{9D8B030D-6E8A-4147-A177-3AD203B41FA5}">
                      <a16:colId xmlns:a16="http://schemas.microsoft.com/office/drawing/2014/main" xmlns="" val="2719340504"/>
                    </a:ext>
                  </a:extLst>
                </a:gridCol>
                <a:gridCol w="776334">
                  <a:extLst>
                    <a:ext uri="{9D8B030D-6E8A-4147-A177-3AD203B41FA5}">
                      <a16:colId xmlns:a16="http://schemas.microsoft.com/office/drawing/2014/main" xmlns="" val="1494649299"/>
                    </a:ext>
                  </a:extLst>
                </a:gridCol>
                <a:gridCol w="776334">
                  <a:extLst>
                    <a:ext uri="{9D8B030D-6E8A-4147-A177-3AD203B41FA5}">
                      <a16:colId xmlns:a16="http://schemas.microsoft.com/office/drawing/2014/main" xmlns="" val="2770603849"/>
                    </a:ext>
                  </a:extLst>
                </a:gridCol>
                <a:gridCol w="435010">
                  <a:extLst>
                    <a:ext uri="{9D8B030D-6E8A-4147-A177-3AD203B41FA5}">
                      <a16:colId xmlns:a16="http://schemas.microsoft.com/office/drawing/2014/main" xmlns="" val="848710033"/>
                    </a:ext>
                  </a:extLst>
                </a:gridCol>
                <a:gridCol w="435010">
                  <a:extLst>
                    <a:ext uri="{9D8B030D-6E8A-4147-A177-3AD203B41FA5}">
                      <a16:colId xmlns:a16="http://schemas.microsoft.com/office/drawing/2014/main" xmlns="" val="514938227"/>
                    </a:ext>
                  </a:extLst>
                </a:gridCol>
                <a:gridCol w="435010">
                  <a:extLst>
                    <a:ext uri="{9D8B030D-6E8A-4147-A177-3AD203B41FA5}">
                      <a16:colId xmlns:a16="http://schemas.microsoft.com/office/drawing/2014/main" xmlns="" val="512646409"/>
                    </a:ext>
                  </a:extLst>
                </a:gridCol>
              </a:tblGrid>
              <a:tr h="366292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N N п/п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Фамилия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Имя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Отчество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СНИЛС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/>
                </a:tc>
                <a:tc gridSpan="8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Сведения о трудовой деятельности работников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18590027"/>
                  </a:ext>
                </a:extLst>
              </a:tr>
              <a:tr h="3662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Дата (число, месяц, год) приема, перевода, приостановления, увольнения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Вид мероприятия (прием, перевод, приостановление, увольнение)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Наименование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Основание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97471169"/>
                  </a:ext>
                </a:extLst>
              </a:tr>
              <a:tr h="18578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Должность, специальность, профессия, квалификация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Структурное подразделение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Статья, пункт федерального закона, причины при увольнении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Наименование документа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Дата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Номер документа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/>
                </a:tc>
                <a:extLst>
                  <a:ext uri="{0D108BD9-81ED-4DB2-BD59-A6C34878D82A}">
                    <a16:rowId xmlns:a16="http://schemas.microsoft.com/office/drawing/2014/main" xmlns="" val="534908106"/>
                  </a:ext>
                </a:extLst>
              </a:tr>
              <a:tr h="3662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4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5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6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7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8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9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10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11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12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13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/>
                </a:tc>
                <a:extLst>
                  <a:ext uri="{0D108BD9-81ED-4DB2-BD59-A6C34878D82A}">
                    <a16:rowId xmlns:a16="http://schemas.microsoft.com/office/drawing/2014/main" xmlns="" val="2166545898"/>
                  </a:ext>
                </a:extLst>
              </a:tr>
              <a:tr h="3662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/>
                </a:tc>
                <a:extLst>
                  <a:ext uri="{0D108BD9-81ED-4DB2-BD59-A6C34878D82A}">
                    <a16:rowId xmlns:a16="http://schemas.microsoft.com/office/drawing/2014/main" xmlns="" val="96715862"/>
                  </a:ext>
                </a:extLst>
              </a:tr>
              <a:tr h="3662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/>
                </a:tc>
                <a:extLst>
                  <a:ext uri="{0D108BD9-81ED-4DB2-BD59-A6C34878D82A}">
                    <a16:rowId xmlns:a16="http://schemas.microsoft.com/office/drawing/2014/main" xmlns="" val="3493092361"/>
                  </a:ext>
                </a:extLst>
              </a:tr>
              <a:tr h="3662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/>
                </a:tc>
                <a:extLst>
                  <a:ext uri="{0D108BD9-81ED-4DB2-BD59-A6C34878D82A}">
                    <a16:rowId xmlns:a16="http://schemas.microsoft.com/office/drawing/2014/main" xmlns="" val="2929786037"/>
                  </a:ext>
                </a:extLst>
              </a:tr>
              <a:tr h="3662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3501" marR="33501" marT="55114" marB="55114"/>
                </a:tc>
                <a:extLst>
                  <a:ext uri="{0D108BD9-81ED-4DB2-BD59-A6C34878D82A}">
                    <a16:rowId xmlns:a16="http://schemas.microsoft.com/office/drawing/2014/main" xmlns="" val="23902378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846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94934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/>
              <a:t>Формирование отчета в ПФР</a:t>
            </a:r>
            <a:endParaRPr lang="ru-RU" sz="2400" b="1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3634205"/>
              </p:ext>
            </p:extLst>
          </p:nvPr>
        </p:nvGraphicFramePr>
        <p:xfrm>
          <a:off x="628650" y="2197290"/>
          <a:ext cx="7886700" cy="40533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28650" y="1160061"/>
            <a:ext cx="80786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Федеральный закон «Об </a:t>
            </a:r>
            <a:r>
              <a:rPr lang="ru-RU" dirty="0"/>
              <a:t>индивидуальном (персонифицированном) учете в системе обязательного пенсионного </a:t>
            </a:r>
            <a:r>
              <a:rPr lang="ru-RU" dirty="0" smtClean="0"/>
              <a:t>страхования» дополнен понятием:</a:t>
            </a:r>
            <a:r>
              <a:rPr lang="ru-RU" b="1" dirty="0"/>
              <a:t> раздел</a:t>
            </a:r>
            <a:r>
              <a:rPr lang="ru-RU" dirty="0"/>
              <a:t> "Сведения о трудовой деятельности"</a:t>
            </a:r>
          </a:p>
        </p:txBody>
      </p:sp>
    </p:spTree>
    <p:extLst>
      <p:ext uri="{BB962C8B-B14F-4D97-AF65-F5344CB8AC3E}">
        <p14:creationId xmlns:p14="http://schemas.microsoft.com/office/powerpoint/2010/main" val="36031650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13047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Формирование отчета в ПФР</a:t>
            </a:r>
            <a:endParaRPr lang="ru-RU" sz="2400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677935045"/>
              </p:ext>
            </p:extLst>
          </p:nvPr>
        </p:nvGraphicFramePr>
        <p:xfrm>
          <a:off x="628650" y="1310186"/>
          <a:ext cx="7886700" cy="5036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316249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6763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Формирование отчета в ПФР</a:t>
            </a: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0777573"/>
              </p:ext>
            </p:extLst>
          </p:nvPr>
        </p:nvGraphicFramePr>
        <p:xfrm>
          <a:off x="628650" y="1282890"/>
          <a:ext cx="7886700" cy="51588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26140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9965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ЭЛЕКТРОННЫЕ ТРУДОВЫЕ КНИЖКИ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364777"/>
            <a:ext cx="7886700" cy="4812186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1800" dirty="0"/>
              <a:t> 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800" b="1" dirty="0"/>
              <a:t>ФЕДЕРАЛЬНЫЙ ЗАКОН</a:t>
            </a:r>
            <a:endParaRPr lang="ru-RU" sz="1800" dirty="0"/>
          </a:p>
          <a:p>
            <a:pPr marL="0" indent="0" algn="ctr">
              <a:spcBef>
                <a:spcPts val="0"/>
              </a:spcBef>
              <a:buNone/>
            </a:pPr>
            <a:r>
              <a:rPr lang="ru-RU" sz="1800" b="1" dirty="0" smtClean="0"/>
              <a:t>О </a:t>
            </a:r>
            <a:r>
              <a:rPr lang="ru-RU" sz="1800" b="1" dirty="0"/>
              <a:t>внесении изменений в Трудовой кодекс Российской </a:t>
            </a:r>
            <a:r>
              <a:rPr lang="ru-RU" sz="1800" b="1" dirty="0" smtClean="0"/>
              <a:t>Федерации в </a:t>
            </a:r>
            <a:r>
              <a:rPr lang="ru-RU" sz="1800" b="1" dirty="0"/>
              <a:t>части формирования сведений о трудовой деятельности в электронном виде</a:t>
            </a:r>
            <a:endParaRPr lang="ru-RU" sz="1800" dirty="0"/>
          </a:p>
          <a:p>
            <a:pPr marL="0" indent="0" algn="ctr">
              <a:buNone/>
            </a:pPr>
            <a:r>
              <a:rPr lang="ru-RU" sz="1800" dirty="0" smtClean="0"/>
              <a:t>Статья</a:t>
            </a:r>
            <a:r>
              <a:rPr lang="ru-RU" sz="1800" dirty="0"/>
              <a:t> 66</a:t>
            </a:r>
            <a:r>
              <a:rPr lang="ru-RU" sz="1800" baseline="30000" dirty="0"/>
              <a:t>1</a:t>
            </a:r>
            <a:r>
              <a:rPr lang="ru-RU" sz="1800" dirty="0"/>
              <a:t>.</a:t>
            </a:r>
            <a:r>
              <a:rPr lang="ru-RU" sz="1800" b="1" dirty="0"/>
              <a:t>	Сведения о трудовой деятельности </a:t>
            </a:r>
            <a:endParaRPr lang="ru-RU" sz="1800" dirty="0"/>
          </a:p>
          <a:p>
            <a:pPr marL="0" indent="450850" algn="just">
              <a:buNone/>
            </a:pPr>
            <a:r>
              <a:rPr lang="ru-RU" sz="2600" dirty="0"/>
              <a:t>Работодатель формирует в электронном виде основную информацию о трудовой деятельности и трудовом стаже каждого работника (далее - сведения о трудовой деятельности) и представляет ее в порядке, установленном законодательством Российской Федерации об индивидуальном (персонифицированном) учете в системе обязательного пенсионного страхования, для хранения в информационных ресурсах Пенсионного фонда Российской Федерации.</a:t>
            </a:r>
          </a:p>
          <a:p>
            <a:pPr marL="0" indent="450850" algn="just">
              <a:buNone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58914327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22229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Формирование отчета в ПФР</a:t>
            </a: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0956201"/>
              </p:ext>
            </p:extLst>
          </p:nvPr>
        </p:nvGraphicFramePr>
        <p:xfrm>
          <a:off x="628650" y="1392072"/>
          <a:ext cx="8078622" cy="4981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17669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22229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Формирование отчета в ПФР</a:t>
            </a: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0572752"/>
              </p:ext>
            </p:extLst>
          </p:nvPr>
        </p:nvGraphicFramePr>
        <p:xfrm>
          <a:off x="628650" y="1187355"/>
          <a:ext cx="8078622" cy="5186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436817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22229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Формирование отчета в ПФР</a:t>
            </a:r>
            <a:endParaRPr lang="ru-RU" sz="24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1828186"/>
              </p:ext>
            </p:extLst>
          </p:nvPr>
        </p:nvGraphicFramePr>
        <p:xfrm>
          <a:off x="628650" y="1187355"/>
          <a:ext cx="8078622" cy="5186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47047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78128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/>
              <a:t>ЭЛЕКТРОННЫЕ ТРУДОВЫЕ КНИЖКИ</a:t>
            </a:r>
            <a:endParaRPr lang="ru-RU" sz="2400" dirty="0"/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914400" y="1473958"/>
            <a:ext cx="3713044" cy="2224586"/>
          </a:xfrm>
          <a:prstGeom prst="downArrowCallout">
            <a:avLst/>
          </a:pr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ТРУДОВАЯ КНИЖКА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5" name="Выноска со стрелкой вниз 4"/>
          <p:cNvSpPr/>
          <p:nvPr/>
        </p:nvSpPr>
        <p:spPr>
          <a:xfrm>
            <a:off x="4953284" y="1473958"/>
            <a:ext cx="3713044" cy="2224586"/>
          </a:xfrm>
          <a:prstGeom prst="downArrowCallout">
            <a:avLst/>
          </a:pr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СВЕДЕНИЯ О ТРУДОВОЙ ДЕЯТЕЛЬНОСТИ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http://majoroffice.ru/image/cache/catalog/product/buhgalterskie-blanki-folder/140300-1200x8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3794078"/>
            <a:ext cx="4019263" cy="2679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uc-ba.ru/upload/medialibrary/fe8/%D0%A1%D0%97%D0%92-%D0%A2%D0%9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1980" y="3794078"/>
            <a:ext cx="4695305" cy="2543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58682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2222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ЭЛЕКТРОННЫЕ ТРУДОВЫЕ КНИЖКИ</a:t>
            </a:r>
            <a:endParaRPr lang="ru-RU" sz="28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9502970"/>
              </p:ext>
            </p:extLst>
          </p:nvPr>
        </p:nvGraphicFramePr>
        <p:xfrm>
          <a:off x="628650" y="1187356"/>
          <a:ext cx="7886700" cy="5240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74236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2222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ЭЛЕКТРОННЫЕ ТРУДОВЫЕ КНИЖКИ</a:t>
            </a:r>
            <a:endParaRPr lang="ru-RU" sz="28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2869931"/>
              </p:ext>
            </p:extLst>
          </p:nvPr>
        </p:nvGraphicFramePr>
        <p:xfrm>
          <a:off x="628650" y="1187354"/>
          <a:ext cx="7886700" cy="50769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812544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2222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ЭЛЕКТРОННЫЕ ТРУДОВЫЕ КНИЖКИ</a:t>
            </a:r>
            <a:endParaRPr lang="ru-RU" sz="28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8784350"/>
              </p:ext>
            </p:extLst>
          </p:nvPr>
        </p:nvGraphicFramePr>
        <p:xfrm>
          <a:off x="628650" y="1377950"/>
          <a:ext cx="7886700" cy="47990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3729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2222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ЭЛЕКТРОННЫЕ ТРУДОВЫЕ КНИЖКИ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334305"/>
            <a:ext cx="7886700" cy="138159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dirty="0"/>
              <a:t>для всех работающих граждан переход к новому формату сведений о трудовой деятельности </a:t>
            </a:r>
            <a:r>
              <a:rPr lang="ru-RU" sz="2400" dirty="0">
                <a:solidFill>
                  <a:srgbClr val="FF0000"/>
                </a:solidFill>
              </a:rPr>
              <a:t>добровольный </a:t>
            </a:r>
            <a:r>
              <a:rPr lang="ru-RU" sz="2400" dirty="0"/>
              <a:t>и будет осуществляться только с согласия человека. </a:t>
            </a:r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2292824" y="2715904"/>
            <a:ext cx="4299045" cy="1351128"/>
          </a:xfrm>
          <a:prstGeom prst="downArrowCallou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rgbClr val="C00000"/>
                </a:solidFill>
              </a:rPr>
              <a:t>Исключение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1570" y="4097503"/>
            <a:ext cx="743803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те</a:t>
            </a:r>
            <a:r>
              <a:rPr lang="ru-RU" sz="2400" dirty="0"/>
              <a:t>, кто впервые устроится на работу с 2021 года. </a:t>
            </a:r>
            <a:endParaRPr lang="ru-RU" sz="2400" dirty="0" smtClean="0"/>
          </a:p>
          <a:p>
            <a:r>
              <a:rPr lang="ru-RU" sz="2400" dirty="0" smtClean="0"/>
              <a:t>У </a:t>
            </a:r>
            <a:r>
              <a:rPr lang="ru-RU" sz="2400" dirty="0"/>
              <a:t>таких людей все сведения о периодах работы изначально будут вестись только в электронном виде без оформления бумажной трудовой книжки.</a:t>
            </a:r>
          </a:p>
        </p:txBody>
      </p:sp>
    </p:spTree>
    <p:extLst>
      <p:ext uri="{BB962C8B-B14F-4D97-AF65-F5344CB8AC3E}">
        <p14:creationId xmlns:p14="http://schemas.microsoft.com/office/powerpoint/2010/main" val="16317790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22229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ЭЛЕКТРОННЫЕ ТРУДОВЫЕ КНИЖКИ</a:t>
            </a:r>
            <a:endParaRPr lang="ru-RU" sz="2800" b="1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732463832"/>
              </p:ext>
            </p:extLst>
          </p:nvPr>
        </p:nvGraphicFramePr>
        <p:xfrm>
          <a:off x="628650" y="1310185"/>
          <a:ext cx="7996735" cy="49404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224416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Georgia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1267</TotalTime>
  <Words>1740</Words>
  <Application>Microsoft Office PowerPoint</Application>
  <PresentationFormat>Экран (4:3)</PresentationFormat>
  <Paragraphs>320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Office Theme</vt:lpstr>
      <vt:lpstr>ЭЛЕКТРОННЫЕ ТРУДОВЫЕ КНИЖКИ</vt:lpstr>
      <vt:lpstr>ЭЛЕКТРОННЫЕ ТРУДОВЫЕ КНИЖКИ</vt:lpstr>
      <vt:lpstr>ЭЛЕКТРОННЫЕ ТРУДОВЫЕ КНИЖКИ</vt:lpstr>
      <vt:lpstr>ЭЛЕКТРОННЫЕ ТРУДОВЫЕ КНИЖКИ</vt:lpstr>
      <vt:lpstr>ЭЛЕКТРОННЫЕ ТРУДОВЫЕ КНИЖКИ</vt:lpstr>
      <vt:lpstr>ЭЛЕКТРОННЫЕ ТРУДОВЫЕ КНИЖКИ</vt:lpstr>
      <vt:lpstr>ЭЛЕКТРОННЫЕ ТРУДОВЫЕ КНИЖКИ</vt:lpstr>
      <vt:lpstr>ЭЛЕКТРОННЫЕ ТРУДОВЫЕ КНИЖКИ</vt:lpstr>
      <vt:lpstr>ЭЛЕКТРОННЫЕ ТРУДОВЫЕ КНИЖКИ</vt:lpstr>
      <vt:lpstr>ЭЛЕКТРОННЫЕ ТРУДОВЫЕ КНИЖКИ</vt:lpstr>
      <vt:lpstr>ЭЛЕКТРОННЫЕ ТРУДОВЫЕ КНИЖКИ</vt:lpstr>
      <vt:lpstr>ЭЛЕКТРОННЫЕ ТРУДОВЫЕ КНИЖКИ</vt:lpstr>
      <vt:lpstr>ЭЛЕКТРОННЫЕ ТРУДОВЫЕ КНИЖКИ</vt:lpstr>
      <vt:lpstr>ЭЛЕКТРОННЫЕ ТРУДОВЫЕ КНИЖКИ</vt:lpstr>
      <vt:lpstr>ЭЛЕКТРОННЫЕ ТРУДОВЫЕ КНИЖКИ</vt:lpstr>
      <vt:lpstr>ЭЛЕКТРОННЫЕ ТРУДОВЫЕ КНИЖКИ</vt:lpstr>
      <vt:lpstr>ЭЛЕКТРОННЫЕ ТРУДОВЫЕ КНИЖКИ</vt:lpstr>
      <vt:lpstr>ЭЛЕКТРОННЫЕ ТРУДОВЫЕ КНИЖКИ</vt:lpstr>
      <vt:lpstr>ЭЛЕКТРОННЫЕ ТРУДОВЫЕ КНИЖКИ</vt:lpstr>
      <vt:lpstr>ЭЛЕКТРОННЫЕ ТРУДОВЫЕ КНИЖКИ</vt:lpstr>
      <vt:lpstr>ЭЛЕКТРОННЫЕ ТРУДОВЫЕ КНИЖКИ</vt:lpstr>
      <vt:lpstr>ЭЛЕКТРОННЫЕ ТРУДОВЫЕ КНИЖКИ</vt:lpstr>
      <vt:lpstr>ЭЛЕКТРОННЫЕ ТРУДОВЫЕ КНИЖКИ</vt:lpstr>
      <vt:lpstr>ЭЛЕКТРОННЫЕ ТРУДОВЫЕ КНИЖКИ</vt:lpstr>
      <vt:lpstr>ЭЛЕКТРОННЫЕ ТРУДОВЫЕ КНИЖКИ</vt:lpstr>
      <vt:lpstr>ЭЛЕКТРОННЫЕ ТРУДОВЫЕ КНИЖКИ</vt:lpstr>
      <vt:lpstr>Формирование отчета в ПФР</vt:lpstr>
      <vt:lpstr>Формирование отчета в ПФР</vt:lpstr>
      <vt:lpstr>Формирование отчета в ПФР</vt:lpstr>
      <vt:lpstr>Формирование отчета в ПФР</vt:lpstr>
      <vt:lpstr>Формирование отчета в ПФР</vt:lpstr>
      <vt:lpstr>Формирование отчета в ПФР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ИЗМЕНЕНИЯ В ТРУДОВОМ ЗАКОНОДАТЕЛЬСТВЕ</dc:title>
  <dc:creator>Светлана Заборовская</dc:creator>
  <cp:lastModifiedBy>Хабирова Светлана Дамировна</cp:lastModifiedBy>
  <cp:revision>95</cp:revision>
  <cp:lastPrinted>2019-12-24T04:10:11Z</cp:lastPrinted>
  <dcterms:created xsi:type="dcterms:W3CDTF">2019-10-24T17:52:10Z</dcterms:created>
  <dcterms:modified xsi:type="dcterms:W3CDTF">2019-12-24T11:36:57Z</dcterms:modified>
</cp:coreProperties>
</file>